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Lst>
  <p:sldSz cy="5143500" cx="9144000"/>
  <p:notesSz cx="6858000" cy="9144000"/>
  <p:embeddedFontLst>
    <p:embeddedFont>
      <p:font typeface="Proxima Nova"/>
      <p:regular r:id="rId17"/>
      <p:bold r:id="rId18"/>
      <p:italic r:id="rId19"/>
      <p:boldItalic r:id="rId20"/>
    </p:embeddedFont>
    <p:embeddedFont>
      <p:font typeface="Open Sans ExtraBold"/>
      <p:bold r:id="rId21"/>
      <p:boldItalic r:id="rId22"/>
    </p:embeddedFont>
    <p:embeddedFont>
      <p:font typeface="Alfa Slab One"/>
      <p:regular r:id="rId23"/>
    </p:embeddedFont>
    <p:embeddedFont>
      <p:font typeface="Open Sans"/>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9A21D4-5578-483B-B797-1B6D48820531}">
  <a:tblStyle styleId="{929A21D4-5578-483B-B797-1B6D48820531}"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ProximaNova-boldItalic.fntdata"/><Relationship Id="rId22" Type="http://schemas.openxmlformats.org/officeDocument/2006/relationships/font" Target="fonts/OpenSansExtraBold-boldItalic.fntdata"/><Relationship Id="rId21" Type="http://schemas.openxmlformats.org/officeDocument/2006/relationships/font" Target="fonts/OpenSansExtraBold-bold.fntdata"/><Relationship Id="rId24" Type="http://schemas.openxmlformats.org/officeDocument/2006/relationships/font" Target="fonts/OpenSans-regular.fntdata"/><Relationship Id="rId23" Type="http://schemas.openxmlformats.org/officeDocument/2006/relationships/font" Target="fonts/AlfaSlab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OpenSans-italic.fntdata"/><Relationship Id="rId25" Type="http://schemas.openxmlformats.org/officeDocument/2006/relationships/font" Target="fonts/OpenSans-bold.fntdata"/><Relationship Id="rId27" Type="http://schemas.openxmlformats.org/officeDocument/2006/relationships/font" Target="fonts/OpenSans-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ProximaNova-regular.fntdata"/><Relationship Id="rId16" Type="http://schemas.openxmlformats.org/officeDocument/2006/relationships/slide" Target="slides/slide10.xml"/><Relationship Id="rId19" Type="http://schemas.openxmlformats.org/officeDocument/2006/relationships/font" Target="fonts/ProximaNova-italic.fntdata"/><Relationship Id="rId18" Type="http://schemas.openxmlformats.org/officeDocument/2006/relationships/font" Target="fonts/ProximaNova-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22c53d66ad_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8" name="Google Shape;148;g122c53d66ad_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template. Please make a copy/duplicate of the template before editing.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27fbdeaf31b_0_7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27fbdeaf31b_0_7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122c53d66ad_4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122c53d66ad_4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122c53d66ad_4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122c53d66ad_4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22c53d66ad_4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122c53d66ad_4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27fbdeaf31b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27fbdeaf31b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7fbdeaf31b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8" name="Google Shape;178;g27fbdeaf31b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7fbdeaf31b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7fbdeaf31b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7fbdeaf31b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27fbdeaf31b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27fbdeaf31b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27fbdeaf31b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A" type="title">
  <p:cSld name="TITLE">
    <p:spTree>
      <p:nvGrpSpPr>
        <p:cNvPr id="9" name="Shape 9"/>
        <p:cNvGrpSpPr/>
        <p:nvPr/>
      </p:nvGrpSpPr>
      <p:grpSpPr>
        <a:xfrm>
          <a:off x="0" y="0"/>
          <a:ext cx="0" cy="0"/>
          <a:chOff x="0" y="0"/>
          <a:chExt cx="0" cy="0"/>
        </a:xfrm>
      </p:grpSpPr>
      <p:cxnSp>
        <p:nvCxnSpPr>
          <p:cNvPr id="10" name="Google Shape;10;p2"/>
          <p:cNvCxnSpPr/>
          <p:nvPr/>
        </p:nvCxnSpPr>
        <p:spPr>
          <a:xfrm>
            <a:off x="4278300" y="2751163"/>
            <a:ext cx="587400" cy="0"/>
          </a:xfrm>
          <a:prstGeom prst="straightConnector1">
            <a:avLst/>
          </a:prstGeom>
          <a:noFill/>
          <a:ln cap="flat" cmpd="sng" w="76200">
            <a:solidFill>
              <a:srgbClr val="23A595"/>
            </a:solidFill>
            <a:prstDash val="solid"/>
            <a:round/>
            <a:headEnd len="sm" w="sm" type="none"/>
            <a:tailEnd len="sm" w="sm" type="none"/>
          </a:ln>
        </p:spPr>
      </p:cxnSp>
      <p:sp>
        <p:nvSpPr>
          <p:cNvPr id="11" name="Google Shape;11;p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Clr>
                <a:srgbClr val="490F52"/>
              </a:buClr>
              <a:buSzPts val="5400"/>
              <a:buFont typeface="Open Sans ExtraBold"/>
              <a:buNone/>
              <a:defRPr sz="5400">
                <a:solidFill>
                  <a:srgbClr val="490F52"/>
                </a:solidFill>
                <a:latin typeface="Open Sans ExtraBold"/>
                <a:ea typeface="Open Sans ExtraBold"/>
                <a:cs typeface="Open Sans ExtraBold"/>
                <a:sym typeface="Open Sans ExtraBold"/>
              </a:defRPr>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p2"/>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14" name="Google Shape;14;p2"/>
          <p:cNvPicPr preferRelativeResize="0"/>
          <p:nvPr/>
        </p:nvPicPr>
        <p:blipFill>
          <a:blip r:embed="rId2">
            <a:alphaModFix/>
          </a:blip>
          <a:stretch>
            <a:fillRect/>
          </a:stretch>
        </p:blipFill>
        <p:spPr>
          <a:xfrm>
            <a:off x="3507175" y="4060600"/>
            <a:ext cx="2129649" cy="5209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A" type="tx">
  <p:cSld name="TITLE_AND_BODY">
    <p:spTree>
      <p:nvGrpSpPr>
        <p:cNvPr id="55" name="Shape 55"/>
        <p:cNvGrpSpPr/>
        <p:nvPr/>
      </p:nvGrpSpPr>
      <p:grpSpPr>
        <a:xfrm>
          <a:off x="0" y="0"/>
          <a:ext cx="0" cy="0"/>
          <a:chOff x="0" y="0"/>
          <a:chExt cx="0" cy="0"/>
        </a:xfrm>
      </p:grpSpPr>
      <p:sp>
        <p:nvSpPr>
          <p:cNvPr id="56" name="Google Shape;56;p11"/>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57" name="Google Shape;57;p1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a:spcBef>
                <a:spcPts val="0"/>
              </a:spcBef>
              <a:spcAft>
                <a:spcPts val="0"/>
              </a:spcAft>
              <a:buSzPts val="1600"/>
              <a:buChar char="●"/>
              <a:defRPr/>
            </a:lvl1pPr>
            <a:lvl2pPr indent="-330200" lvl="1" marL="914400">
              <a:spcBef>
                <a:spcPts val="0"/>
              </a:spcBef>
              <a:spcAft>
                <a:spcPts val="0"/>
              </a:spcAft>
              <a:buSzPts val="1600"/>
              <a:buChar char="○"/>
              <a:defRPr/>
            </a:lvl2pPr>
            <a:lvl3pPr indent="-330200" lvl="2" marL="1371600">
              <a:spcBef>
                <a:spcPts val="0"/>
              </a:spcBef>
              <a:spcAft>
                <a:spcPts val="0"/>
              </a:spcAft>
              <a:buSzPts val="1600"/>
              <a:buChar char="■"/>
              <a:defRPr/>
            </a:lvl3pPr>
            <a:lvl4pPr indent="-330200" lvl="3" marL="1828800">
              <a:spcBef>
                <a:spcPts val="0"/>
              </a:spcBef>
              <a:spcAft>
                <a:spcPts val="0"/>
              </a:spcAft>
              <a:buSzPts val="1600"/>
              <a:buChar char="●"/>
              <a:defRPr/>
            </a:lvl4pPr>
            <a:lvl5pPr indent="-330200" lvl="4" marL="2286000">
              <a:spcBef>
                <a:spcPts val="0"/>
              </a:spcBef>
              <a:spcAft>
                <a:spcPts val="0"/>
              </a:spcAft>
              <a:buSzPts val="1600"/>
              <a:buChar char="○"/>
              <a:defRPr/>
            </a:lvl5pPr>
            <a:lvl6pPr indent="-330200" lvl="5" marL="2743200">
              <a:spcBef>
                <a:spcPts val="0"/>
              </a:spcBef>
              <a:spcAft>
                <a:spcPts val="0"/>
              </a:spcAft>
              <a:buSzPts val="1600"/>
              <a:buChar char="■"/>
              <a:defRPr/>
            </a:lvl6pPr>
            <a:lvl7pPr indent="-330200" lvl="6" marL="3200400">
              <a:spcBef>
                <a:spcPts val="0"/>
              </a:spcBef>
              <a:spcAft>
                <a:spcPts val="0"/>
              </a:spcAft>
              <a:buSzPts val="1600"/>
              <a:buChar char="●"/>
              <a:defRPr/>
            </a:lvl7pPr>
            <a:lvl8pPr indent="-330200" lvl="7" marL="3657600">
              <a:spcBef>
                <a:spcPts val="0"/>
              </a:spcBef>
              <a:spcAft>
                <a:spcPts val="0"/>
              </a:spcAft>
              <a:buSzPts val="1600"/>
              <a:buChar char="○"/>
              <a:defRPr/>
            </a:lvl8pPr>
            <a:lvl9pPr indent="-330200" lvl="8" marL="4114800">
              <a:spcBef>
                <a:spcPts val="0"/>
              </a:spcBef>
              <a:spcAft>
                <a:spcPts val="0"/>
              </a:spcAft>
              <a:buSzPts val="1600"/>
              <a:buChar char="■"/>
              <a:defRPr/>
            </a:lvl9pPr>
          </a:lstStyle>
          <a:p/>
        </p:txBody>
      </p:sp>
      <p:sp>
        <p:nvSpPr>
          <p:cNvPr id="58" name="Google Shape;58;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B">
  <p:cSld name="TITLE_AND_BODY_1">
    <p:spTree>
      <p:nvGrpSpPr>
        <p:cNvPr id="59" name="Shape 59"/>
        <p:cNvGrpSpPr/>
        <p:nvPr/>
      </p:nvGrpSpPr>
      <p:grpSpPr>
        <a:xfrm>
          <a:off x="0" y="0"/>
          <a:ext cx="0" cy="0"/>
          <a:chOff x="0" y="0"/>
          <a:chExt cx="0" cy="0"/>
        </a:xfrm>
      </p:grpSpPr>
      <p:sp>
        <p:nvSpPr>
          <p:cNvPr id="60" name="Google Shape;60;p12"/>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1C8478"/>
              </a:buClr>
              <a:buSzPts val="3000"/>
              <a:buNone/>
              <a:defRPr>
                <a:solidFill>
                  <a:srgbClr val="1C8478"/>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61" name="Google Shape;61;p12"/>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
        <p:nvSpPr>
          <p:cNvPr id="62" name="Google Shape;62;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3" name="Shape 63"/>
        <p:cNvGrpSpPr/>
        <p:nvPr/>
      </p:nvGrpSpPr>
      <p:grpSpPr>
        <a:xfrm>
          <a:off x="0" y="0"/>
          <a:ext cx="0" cy="0"/>
          <a:chOff x="0" y="0"/>
          <a:chExt cx="0" cy="0"/>
        </a:xfrm>
      </p:grpSpPr>
      <p:sp>
        <p:nvSpPr>
          <p:cNvPr id="64" name="Google Shape;64;p13"/>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65" name="Google Shape;65;p1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p:cSld name="MAIN_POINT">
    <p:bg>
      <p:bgPr>
        <a:solidFill>
          <a:srgbClr val="490F52"/>
        </a:solidFill>
      </p:bgPr>
    </p:bg>
    <p:spTree>
      <p:nvGrpSpPr>
        <p:cNvPr id="66" name="Shape 66"/>
        <p:cNvGrpSpPr/>
        <p:nvPr/>
      </p:nvGrpSpPr>
      <p:grpSpPr>
        <a:xfrm>
          <a:off x="0" y="0"/>
          <a:ext cx="0" cy="0"/>
          <a:chOff x="0" y="0"/>
          <a:chExt cx="0" cy="0"/>
        </a:xfrm>
      </p:grpSpPr>
      <p:sp>
        <p:nvSpPr>
          <p:cNvPr id="67" name="Google Shape;67;p14"/>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68" name="Google Shape;68;p1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sz="1600">
                <a:solidFill>
                  <a:schemeClr val="lt1"/>
                </a:solidFill>
                <a:latin typeface="Open Sans ExtraBold"/>
                <a:ea typeface="Open Sans ExtraBold"/>
                <a:cs typeface="Open Sans ExtraBold"/>
                <a:sym typeface="Open Sans ExtraBold"/>
              </a:defRPr>
            </a:lvl1pPr>
            <a:lvl2pPr lvl="1">
              <a:buNone/>
              <a:defRPr sz="1600">
                <a:solidFill>
                  <a:schemeClr val="lt1"/>
                </a:solidFill>
                <a:latin typeface="Open Sans ExtraBold"/>
                <a:ea typeface="Open Sans ExtraBold"/>
                <a:cs typeface="Open Sans ExtraBold"/>
                <a:sym typeface="Open Sans ExtraBold"/>
              </a:defRPr>
            </a:lvl2pPr>
            <a:lvl3pPr lvl="2">
              <a:buNone/>
              <a:defRPr sz="1600">
                <a:solidFill>
                  <a:schemeClr val="lt1"/>
                </a:solidFill>
                <a:latin typeface="Open Sans ExtraBold"/>
                <a:ea typeface="Open Sans ExtraBold"/>
                <a:cs typeface="Open Sans ExtraBold"/>
                <a:sym typeface="Open Sans ExtraBold"/>
              </a:defRPr>
            </a:lvl3pPr>
            <a:lvl4pPr lvl="3">
              <a:buNone/>
              <a:defRPr sz="1600">
                <a:solidFill>
                  <a:schemeClr val="lt1"/>
                </a:solidFill>
                <a:latin typeface="Open Sans ExtraBold"/>
                <a:ea typeface="Open Sans ExtraBold"/>
                <a:cs typeface="Open Sans ExtraBold"/>
                <a:sym typeface="Open Sans ExtraBold"/>
              </a:defRPr>
            </a:lvl4pPr>
            <a:lvl5pPr lvl="4">
              <a:buNone/>
              <a:defRPr sz="1600">
                <a:solidFill>
                  <a:schemeClr val="lt1"/>
                </a:solidFill>
                <a:latin typeface="Open Sans ExtraBold"/>
                <a:ea typeface="Open Sans ExtraBold"/>
                <a:cs typeface="Open Sans ExtraBold"/>
                <a:sym typeface="Open Sans ExtraBold"/>
              </a:defRPr>
            </a:lvl5pPr>
            <a:lvl6pPr lvl="5">
              <a:buNone/>
              <a:defRPr sz="1600">
                <a:solidFill>
                  <a:schemeClr val="lt1"/>
                </a:solidFill>
                <a:latin typeface="Open Sans ExtraBold"/>
                <a:ea typeface="Open Sans ExtraBold"/>
                <a:cs typeface="Open Sans ExtraBold"/>
                <a:sym typeface="Open Sans ExtraBold"/>
              </a:defRPr>
            </a:lvl6pPr>
            <a:lvl7pPr lvl="6">
              <a:buNone/>
              <a:defRPr sz="1600">
                <a:solidFill>
                  <a:schemeClr val="lt1"/>
                </a:solidFill>
                <a:latin typeface="Open Sans ExtraBold"/>
                <a:ea typeface="Open Sans ExtraBold"/>
                <a:cs typeface="Open Sans ExtraBold"/>
                <a:sym typeface="Open Sans ExtraBold"/>
              </a:defRPr>
            </a:lvl7pPr>
            <a:lvl8pPr lvl="7">
              <a:buNone/>
              <a:defRPr sz="1600">
                <a:solidFill>
                  <a:schemeClr val="lt1"/>
                </a:solidFill>
                <a:latin typeface="Open Sans ExtraBold"/>
                <a:ea typeface="Open Sans ExtraBold"/>
                <a:cs typeface="Open Sans ExtraBold"/>
                <a:sym typeface="Open Sans ExtraBold"/>
              </a:defRPr>
            </a:lvl8pPr>
            <a:lvl9pPr lvl="8">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A 1">
  <p:cSld name="MAIN_POINT_2">
    <p:bg>
      <p:bgPr>
        <a:solidFill>
          <a:srgbClr val="D8CBD9"/>
        </a:solidFill>
      </p:bgPr>
    </p:bg>
    <p:spTree>
      <p:nvGrpSpPr>
        <p:cNvPr id="69" name="Shape 69"/>
        <p:cNvGrpSpPr/>
        <p:nvPr/>
      </p:nvGrpSpPr>
      <p:grpSpPr>
        <a:xfrm>
          <a:off x="0" y="0"/>
          <a:ext cx="0" cy="0"/>
          <a:chOff x="0" y="0"/>
          <a:chExt cx="0" cy="0"/>
        </a:xfrm>
      </p:grpSpPr>
      <p:sp>
        <p:nvSpPr>
          <p:cNvPr id="70" name="Google Shape;70;p15"/>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71" name="Google Shape;71;p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p:cSld name="MAIN_POINT_1">
    <p:bg>
      <p:bgPr>
        <a:solidFill>
          <a:srgbClr val="1C8478"/>
        </a:solidFill>
      </p:bgPr>
    </p:bg>
    <p:spTree>
      <p:nvGrpSpPr>
        <p:cNvPr id="72" name="Shape 72"/>
        <p:cNvGrpSpPr/>
        <p:nvPr/>
      </p:nvGrpSpPr>
      <p:grpSpPr>
        <a:xfrm>
          <a:off x="0" y="0"/>
          <a:ext cx="0" cy="0"/>
          <a:chOff x="0" y="0"/>
          <a:chExt cx="0" cy="0"/>
        </a:xfrm>
      </p:grpSpPr>
      <p:sp>
        <p:nvSpPr>
          <p:cNvPr id="73" name="Google Shape;73;p16"/>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74" name="Google Shape;74;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B 1">
  <p:cSld name="MAIN_POINT_1_1">
    <p:bg>
      <p:bgPr>
        <a:solidFill>
          <a:srgbClr val="CEE4E2"/>
        </a:solidFill>
      </p:bgPr>
    </p:bg>
    <p:spTree>
      <p:nvGrpSpPr>
        <p:cNvPr id="75" name="Shape 75"/>
        <p:cNvGrpSpPr/>
        <p:nvPr/>
      </p:nvGrpSpPr>
      <p:grpSpPr>
        <a:xfrm>
          <a:off x="0" y="0"/>
          <a:ext cx="0" cy="0"/>
          <a:chOff x="0" y="0"/>
          <a:chExt cx="0" cy="0"/>
        </a:xfrm>
      </p:grpSpPr>
      <p:sp>
        <p:nvSpPr>
          <p:cNvPr id="76" name="Google Shape;76;p17"/>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rtl="0">
              <a:spcBef>
                <a:spcPts val="0"/>
              </a:spcBef>
              <a:spcAft>
                <a:spcPts val="0"/>
              </a:spcAft>
              <a:buClr>
                <a:schemeClr val="dk2"/>
              </a:buClr>
              <a:buSzPts val="4800"/>
              <a:buNone/>
              <a:defRPr sz="4800">
                <a:solidFill>
                  <a:schemeClr val="dk2"/>
                </a:solidFill>
              </a:defRPr>
            </a:lvl1pPr>
            <a:lvl2pPr lvl="1"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2pPr>
            <a:lvl3pPr lvl="2"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3pPr>
            <a:lvl4pPr lvl="3"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4pPr>
            <a:lvl5pPr lvl="4"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5pPr>
            <a:lvl6pPr lvl="5"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6pPr>
            <a:lvl7pPr lvl="6"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7pPr>
            <a:lvl8pPr lvl="7"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8pPr>
            <a:lvl9pPr lvl="8" rtl="0">
              <a:spcBef>
                <a:spcPts val="0"/>
              </a:spcBef>
              <a:spcAft>
                <a:spcPts val="0"/>
              </a:spcAft>
              <a:buClr>
                <a:schemeClr val="lt1"/>
              </a:buClr>
              <a:buSzPts val="4800"/>
              <a:buFont typeface="Open Sans ExtraBold"/>
              <a:buNone/>
              <a:defRPr sz="4800">
                <a:solidFill>
                  <a:schemeClr val="lt1"/>
                </a:solidFill>
                <a:latin typeface="Open Sans ExtraBold"/>
                <a:ea typeface="Open Sans ExtraBold"/>
                <a:cs typeface="Open Sans ExtraBold"/>
                <a:sym typeface="Open Sans ExtraBold"/>
              </a:defRPr>
            </a:lvl9pPr>
          </a:lstStyle>
          <a:p/>
        </p:txBody>
      </p:sp>
      <p:sp>
        <p:nvSpPr>
          <p:cNvPr id="77" name="Google Shape;77;p1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p:cSld name="SECTION_TITLE_AND_DESCRIPTION">
    <p:spTree>
      <p:nvGrpSpPr>
        <p:cNvPr id="78" name="Shape 78"/>
        <p:cNvGrpSpPr/>
        <p:nvPr/>
      </p:nvGrpSpPr>
      <p:grpSpPr>
        <a:xfrm>
          <a:off x="0" y="0"/>
          <a:ext cx="0" cy="0"/>
          <a:chOff x="0" y="0"/>
          <a:chExt cx="0" cy="0"/>
        </a:xfrm>
      </p:grpSpPr>
      <p:sp>
        <p:nvSpPr>
          <p:cNvPr id="79" name="Google Shape;79;p18"/>
          <p:cNvSpPr/>
          <p:nvPr/>
        </p:nvSpPr>
        <p:spPr>
          <a:xfrm>
            <a:off x="4572000" y="10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0" name="Google Shape;80;p18"/>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81" name="Google Shape;81;p18"/>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spcBef>
                <a:spcPts val="0"/>
              </a:spcBef>
              <a:spcAft>
                <a:spcPts val="0"/>
              </a:spcAft>
              <a:buClr>
                <a:srgbClr val="1C8478"/>
              </a:buClr>
              <a:buSzPts val="3800"/>
              <a:buNone/>
              <a:defRPr sz="3800">
                <a:solidFill>
                  <a:srgbClr val="1C8478"/>
                </a:solidFill>
              </a:defRPr>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82" name="Google Shape;82;p18"/>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16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83" name="Google Shape;83;p18"/>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sz="1800">
                <a:solidFill>
                  <a:schemeClr val="lt1"/>
                </a:solidFill>
              </a:defRPr>
            </a:lvl1pPr>
            <a:lvl2pPr indent="-342900" lvl="1" marL="914400">
              <a:spcBef>
                <a:spcPts val="0"/>
              </a:spcBef>
              <a:spcAft>
                <a:spcPts val="0"/>
              </a:spcAft>
              <a:buClr>
                <a:schemeClr val="lt1"/>
              </a:buClr>
              <a:buSzPts val="1800"/>
              <a:buChar char="○"/>
              <a:defRPr sz="1800">
                <a:solidFill>
                  <a:schemeClr val="lt1"/>
                </a:solidFill>
              </a:defRPr>
            </a:lvl2pPr>
            <a:lvl3pPr indent="-342900" lvl="2" marL="1371600">
              <a:spcBef>
                <a:spcPts val="0"/>
              </a:spcBef>
              <a:spcAft>
                <a:spcPts val="0"/>
              </a:spcAft>
              <a:buClr>
                <a:schemeClr val="lt1"/>
              </a:buClr>
              <a:buSzPts val="1800"/>
              <a:buChar char="■"/>
              <a:defRPr sz="1800">
                <a:solidFill>
                  <a:schemeClr val="lt1"/>
                </a:solidFill>
              </a:defRPr>
            </a:lvl3pPr>
            <a:lvl4pPr indent="-342900" lvl="3" marL="1828800">
              <a:spcBef>
                <a:spcPts val="0"/>
              </a:spcBef>
              <a:spcAft>
                <a:spcPts val="0"/>
              </a:spcAft>
              <a:buClr>
                <a:schemeClr val="lt1"/>
              </a:buClr>
              <a:buSzPts val="1800"/>
              <a:buChar char="●"/>
              <a:defRPr sz="1800">
                <a:solidFill>
                  <a:schemeClr val="lt1"/>
                </a:solidFill>
              </a:defRPr>
            </a:lvl4pPr>
            <a:lvl5pPr indent="-342900" lvl="4" marL="2286000">
              <a:spcBef>
                <a:spcPts val="0"/>
              </a:spcBef>
              <a:spcAft>
                <a:spcPts val="0"/>
              </a:spcAft>
              <a:buClr>
                <a:schemeClr val="lt1"/>
              </a:buClr>
              <a:buSzPts val="1800"/>
              <a:buChar char="○"/>
              <a:defRPr sz="1800">
                <a:solidFill>
                  <a:schemeClr val="lt1"/>
                </a:solidFill>
              </a:defRPr>
            </a:lvl5pPr>
            <a:lvl6pPr indent="-355600" lvl="5" marL="2743200">
              <a:spcBef>
                <a:spcPts val="0"/>
              </a:spcBef>
              <a:spcAft>
                <a:spcPts val="0"/>
              </a:spcAft>
              <a:buClr>
                <a:schemeClr val="lt1"/>
              </a:buClr>
              <a:buSzPts val="2000"/>
              <a:buChar char="■"/>
              <a:defRPr sz="1800">
                <a:solidFill>
                  <a:schemeClr val="lt1"/>
                </a:solidFill>
              </a:defRPr>
            </a:lvl6pPr>
            <a:lvl7pPr indent="-342900" lvl="6" marL="3200400">
              <a:spcBef>
                <a:spcPts val="0"/>
              </a:spcBef>
              <a:spcAft>
                <a:spcPts val="0"/>
              </a:spcAft>
              <a:buClr>
                <a:schemeClr val="lt1"/>
              </a:buClr>
              <a:buSzPts val="1800"/>
              <a:buChar char="●"/>
              <a:defRPr sz="1800">
                <a:solidFill>
                  <a:schemeClr val="lt1"/>
                </a:solidFill>
              </a:defRPr>
            </a:lvl7pPr>
            <a:lvl8pPr indent="-342900" lvl="7" marL="3657600">
              <a:spcBef>
                <a:spcPts val="0"/>
              </a:spcBef>
              <a:spcAft>
                <a:spcPts val="0"/>
              </a:spcAft>
              <a:buClr>
                <a:schemeClr val="lt1"/>
              </a:buClr>
              <a:buSzPts val="1800"/>
              <a:buChar char="○"/>
              <a:defRPr sz="1800">
                <a:solidFill>
                  <a:schemeClr val="lt1"/>
                </a:solidFill>
              </a:defRPr>
            </a:lvl8pPr>
            <a:lvl9pPr indent="-342900" lvl="8" marL="4114800">
              <a:spcBef>
                <a:spcPts val="0"/>
              </a:spcBef>
              <a:spcAft>
                <a:spcPts val="0"/>
              </a:spcAft>
              <a:buClr>
                <a:schemeClr val="lt1"/>
              </a:buClr>
              <a:buSzPts val="1800"/>
              <a:buChar char="■"/>
              <a:defRPr sz="1800">
                <a:solidFill>
                  <a:schemeClr val="lt1"/>
                </a:solidFill>
              </a:defRPr>
            </a:lvl9pPr>
          </a:lstStyle>
          <a:p/>
        </p:txBody>
      </p:sp>
      <p:sp>
        <p:nvSpPr>
          <p:cNvPr id="84" name="Google Shape;84;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b="1" sz="1600">
                <a:solidFill>
                  <a:schemeClr val="lt1"/>
                </a:solidFill>
                <a:latin typeface="Open Sans"/>
                <a:ea typeface="Open Sans"/>
                <a:cs typeface="Open Sans"/>
                <a:sym typeface="Open Sans"/>
              </a:defRPr>
            </a:lvl1pPr>
            <a:lvl2pPr lvl="1">
              <a:buNone/>
              <a:defRPr b="1" sz="1600">
                <a:solidFill>
                  <a:schemeClr val="lt1"/>
                </a:solidFill>
                <a:latin typeface="Open Sans"/>
                <a:ea typeface="Open Sans"/>
                <a:cs typeface="Open Sans"/>
                <a:sym typeface="Open Sans"/>
              </a:defRPr>
            </a:lvl2pPr>
            <a:lvl3pPr lvl="2">
              <a:buNone/>
              <a:defRPr b="1" sz="1600">
                <a:solidFill>
                  <a:schemeClr val="lt1"/>
                </a:solidFill>
                <a:latin typeface="Open Sans"/>
                <a:ea typeface="Open Sans"/>
                <a:cs typeface="Open Sans"/>
                <a:sym typeface="Open Sans"/>
              </a:defRPr>
            </a:lvl3pPr>
            <a:lvl4pPr lvl="3">
              <a:buNone/>
              <a:defRPr b="1" sz="1600">
                <a:solidFill>
                  <a:schemeClr val="lt1"/>
                </a:solidFill>
                <a:latin typeface="Open Sans"/>
                <a:ea typeface="Open Sans"/>
                <a:cs typeface="Open Sans"/>
                <a:sym typeface="Open Sans"/>
              </a:defRPr>
            </a:lvl4pPr>
            <a:lvl5pPr lvl="4">
              <a:buNone/>
              <a:defRPr b="1" sz="1600">
                <a:solidFill>
                  <a:schemeClr val="lt1"/>
                </a:solidFill>
                <a:latin typeface="Open Sans"/>
                <a:ea typeface="Open Sans"/>
                <a:cs typeface="Open Sans"/>
                <a:sym typeface="Open Sans"/>
              </a:defRPr>
            </a:lvl5pPr>
            <a:lvl6pPr lvl="5">
              <a:buNone/>
              <a:defRPr b="1" sz="1600">
                <a:solidFill>
                  <a:schemeClr val="lt1"/>
                </a:solidFill>
                <a:latin typeface="Open Sans"/>
                <a:ea typeface="Open Sans"/>
                <a:cs typeface="Open Sans"/>
                <a:sym typeface="Open Sans"/>
              </a:defRPr>
            </a:lvl6pPr>
            <a:lvl7pPr lvl="6">
              <a:buNone/>
              <a:defRPr b="1" sz="1600">
                <a:solidFill>
                  <a:schemeClr val="lt1"/>
                </a:solidFill>
                <a:latin typeface="Open Sans"/>
                <a:ea typeface="Open Sans"/>
                <a:cs typeface="Open Sans"/>
                <a:sym typeface="Open Sans"/>
              </a:defRPr>
            </a:lvl7pPr>
            <a:lvl8pPr lvl="7">
              <a:buNone/>
              <a:defRPr b="1" sz="1600">
                <a:solidFill>
                  <a:schemeClr val="lt1"/>
                </a:solidFill>
                <a:latin typeface="Open Sans"/>
                <a:ea typeface="Open Sans"/>
                <a:cs typeface="Open Sans"/>
                <a:sym typeface="Open Sans"/>
              </a:defRPr>
            </a:lvl8pPr>
            <a:lvl9pPr lvl="8">
              <a:buNone/>
              <a:defRPr b="1" sz="1600">
                <a:solidFill>
                  <a:schemeClr val="lt1"/>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2">
  <p:cSld name="SECTION_TITLE_AND_DESCRIPTION_3">
    <p:spTree>
      <p:nvGrpSpPr>
        <p:cNvPr id="85" name="Shape 85"/>
        <p:cNvGrpSpPr/>
        <p:nvPr/>
      </p:nvGrpSpPr>
      <p:grpSpPr>
        <a:xfrm>
          <a:off x="0" y="0"/>
          <a:ext cx="0" cy="0"/>
          <a:chOff x="0" y="0"/>
          <a:chExt cx="0" cy="0"/>
        </a:xfrm>
      </p:grpSpPr>
      <p:sp>
        <p:nvSpPr>
          <p:cNvPr id="86" name="Google Shape;86;p19"/>
          <p:cNvSpPr/>
          <p:nvPr/>
        </p:nvSpPr>
        <p:spPr>
          <a:xfrm>
            <a:off x="4572000" y="100"/>
            <a:ext cx="4572000" cy="5143500"/>
          </a:xfrm>
          <a:prstGeom prst="rect">
            <a:avLst/>
          </a:prstGeom>
          <a:solidFill>
            <a:srgbClr val="D8C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87" name="Google Shape;87;p19"/>
          <p:cNvCxnSpPr/>
          <p:nvPr/>
        </p:nvCxnSpPr>
        <p:spPr>
          <a:xfrm>
            <a:off x="5029675" y="4495500"/>
            <a:ext cx="468300" cy="0"/>
          </a:xfrm>
          <a:prstGeom prst="straightConnector1">
            <a:avLst/>
          </a:prstGeom>
          <a:noFill/>
          <a:ln cap="flat" cmpd="sng" w="28575">
            <a:solidFill>
              <a:schemeClr val="dk2"/>
            </a:solidFill>
            <a:prstDash val="solid"/>
            <a:round/>
            <a:headEnd len="sm" w="sm" type="none"/>
            <a:tailEnd len="sm" w="sm" type="none"/>
          </a:ln>
        </p:spPr>
      </p:cxnSp>
      <p:sp>
        <p:nvSpPr>
          <p:cNvPr id="88" name="Google Shape;88;p19"/>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1C8478"/>
              </a:buClr>
              <a:buSzPts val="3800"/>
              <a:buNone/>
              <a:defRPr sz="3800">
                <a:solidFill>
                  <a:srgbClr val="1C8478"/>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89" name="Google Shape;89;p19"/>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0" name="Google Shape;90;p1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2"/>
              </a:buClr>
              <a:buSzPts val="1800"/>
              <a:buChar char="●"/>
              <a:defRPr sz="1800">
                <a:solidFill>
                  <a:schemeClr val="dk2"/>
                </a:solidFill>
              </a:defRPr>
            </a:lvl1pPr>
            <a:lvl2pPr indent="-342900" lvl="1" marL="914400" rtl="0">
              <a:spcBef>
                <a:spcPts val="0"/>
              </a:spcBef>
              <a:spcAft>
                <a:spcPts val="0"/>
              </a:spcAft>
              <a:buClr>
                <a:schemeClr val="dk2"/>
              </a:buClr>
              <a:buSzPts val="1800"/>
              <a:buChar char="○"/>
              <a:defRPr sz="1800">
                <a:solidFill>
                  <a:schemeClr val="dk2"/>
                </a:solidFill>
              </a:defRPr>
            </a:lvl2pPr>
            <a:lvl3pPr indent="-342900" lvl="2" marL="1371600" rtl="0">
              <a:spcBef>
                <a:spcPts val="0"/>
              </a:spcBef>
              <a:spcAft>
                <a:spcPts val="0"/>
              </a:spcAft>
              <a:buClr>
                <a:schemeClr val="dk2"/>
              </a:buClr>
              <a:buSzPts val="1800"/>
              <a:buChar char="■"/>
              <a:defRPr sz="1800">
                <a:solidFill>
                  <a:schemeClr val="dk2"/>
                </a:solidFill>
              </a:defRPr>
            </a:lvl3pPr>
            <a:lvl4pPr indent="-342900" lvl="3" marL="1828800" rtl="0">
              <a:spcBef>
                <a:spcPts val="0"/>
              </a:spcBef>
              <a:spcAft>
                <a:spcPts val="0"/>
              </a:spcAft>
              <a:buClr>
                <a:schemeClr val="dk2"/>
              </a:buClr>
              <a:buSzPts val="1800"/>
              <a:buChar char="●"/>
              <a:defRPr sz="1800">
                <a:solidFill>
                  <a:schemeClr val="dk2"/>
                </a:solidFill>
              </a:defRPr>
            </a:lvl4pPr>
            <a:lvl5pPr indent="-342900" lvl="4" marL="2286000" rtl="0">
              <a:spcBef>
                <a:spcPts val="0"/>
              </a:spcBef>
              <a:spcAft>
                <a:spcPts val="0"/>
              </a:spcAft>
              <a:buClr>
                <a:schemeClr val="dk2"/>
              </a:buClr>
              <a:buSzPts val="1800"/>
              <a:buChar char="○"/>
              <a:defRPr sz="1800">
                <a:solidFill>
                  <a:schemeClr val="dk2"/>
                </a:solidFill>
              </a:defRPr>
            </a:lvl5pPr>
            <a:lvl6pPr indent="-355600" lvl="5" marL="2743200" rtl="0">
              <a:spcBef>
                <a:spcPts val="0"/>
              </a:spcBef>
              <a:spcAft>
                <a:spcPts val="0"/>
              </a:spcAft>
              <a:buClr>
                <a:schemeClr val="dk2"/>
              </a:buClr>
              <a:buSzPts val="2000"/>
              <a:buChar char="■"/>
              <a:defRPr sz="1800">
                <a:solidFill>
                  <a:schemeClr val="dk2"/>
                </a:solidFill>
              </a:defRPr>
            </a:lvl6pPr>
            <a:lvl7pPr indent="-342900" lvl="6" marL="3200400" rtl="0">
              <a:spcBef>
                <a:spcPts val="0"/>
              </a:spcBef>
              <a:spcAft>
                <a:spcPts val="0"/>
              </a:spcAft>
              <a:buClr>
                <a:schemeClr val="dk2"/>
              </a:buClr>
              <a:buSzPts val="1800"/>
              <a:buChar char="●"/>
              <a:defRPr sz="1800">
                <a:solidFill>
                  <a:schemeClr val="dk2"/>
                </a:solidFill>
              </a:defRPr>
            </a:lvl7pPr>
            <a:lvl8pPr indent="-342900" lvl="7" marL="3657600" rtl="0">
              <a:spcBef>
                <a:spcPts val="0"/>
              </a:spcBef>
              <a:spcAft>
                <a:spcPts val="0"/>
              </a:spcAft>
              <a:buClr>
                <a:schemeClr val="dk2"/>
              </a:buClr>
              <a:buSzPts val="1800"/>
              <a:buChar char="○"/>
              <a:defRPr sz="1800">
                <a:solidFill>
                  <a:schemeClr val="dk2"/>
                </a:solidFill>
              </a:defRPr>
            </a:lvl8pPr>
            <a:lvl9pPr indent="-342900" lvl="8" marL="4114800" rtl="0">
              <a:spcBef>
                <a:spcPts val="0"/>
              </a:spcBef>
              <a:spcAft>
                <a:spcPts val="0"/>
              </a:spcAft>
              <a:buClr>
                <a:schemeClr val="dk2"/>
              </a:buClr>
              <a:buSzPts val="1800"/>
              <a:buChar char="■"/>
              <a:defRPr sz="1800">
                <a:solidFill>
                  <a:schemeClr val="dk2"/>
                </a:solidFill>
              </a:defRPr>
            </a:lvl9pPr>
          </a:lstStyle>
          <a:p/>
        </p:txBody>
      </p:sp>
      <p:sp>
        <p:nvSpPr>
          <p:cNvPr id="91" name="Google Shape;91;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Open Sans"/>
                <a:ea typeface="Open Sans"/>
                <a:cs typeface="Open Sans"/>
                <a:sym typeface="Open Sans"/>
              </a:defRPr>
            </a:lvl1pPr>
            <a:lvl2pPr lvl="1" rtl="0">
              <a:buNone/>
              <a:defRPr b="1" sz="1600">
                <a:latin typeface="Open Sans"/>
                <a:ea typeface="Open Sans"/>
                <a:cs typeface="Open Sans"/>
                <a:sym typeface="Open Sans"/>
              </a:defRPr>
            </a:lvl2pPr>
            <a:lvl3pPr lvl="2" rtl="0">
              <a:buNone/>
              <a:defRPr b="1" sz="1600">
                <a:latin typeface="Open Sans"/>
                <a:ea typeface="Open Sans"/>
                <a:cs typeface="Open Sans"/>
                <a:sym typeface="Open Sans"/>
              </a:defRPr>
            </a:lvl3pPr>
            <a:lvl4pPr lvl="3" rtl="0">
              <a:buNone/>
              <a:defRPr b="1" sz="1600">
                <a:latin typeface="Open Sans"/>
                <a:ea typeface="Open Sans"/>
                <a:cs typeface="Open Sans"/>
                <a:sym typeface="Open Sans"/>
              </a:defRPr>
            </a:lvl4pPr>
            <a:lvl5pPr lvl="4" rtl="0">
              <a:buNone/>
              <a:defRPr b="1" sz="1600">
                <a:latin typeface="Open Sans"/>
                <a:ea typeface="Open Sans"/>
                <a:cs typeface="Open Sans"/>
                <a:sym typeface="Open Sans"/>
              </a:defRPr>
            </a:lvl5pPr>
            <a:lvl6pPr lvl="5" rtl="0">
              <a:buNone/>
              <a:defRPr b="1" sz="1600">
                <a:latin typeface="Open Sans"/>
                <a:ea typeface="Open Sans"/>
                <a:cs typeface="Open Sans"/>
                <a:sym typeface="Open Sans"/>
              </a:defRPr>
            </a:lvl6pPr>
            <a:lvl7pPr lvl="6" rtl="0">
              <a:buNone/>
              <a:defRPr b="1" sz="1600">
                <a:latin typeface="Open Sans"/>
                <a:ea typeface="Open Sans"/>
                <a:cs typeface="Open Sans"/>
                <a:sym typeface="Open Sans"/>
              </a:defRPr>
            </a:lvl7pPr>
            <a:lvl8pPr lvl="7" rtl="0">
              <a:buNone/>
              <a:defRPr b="1" sz="1600">
                <a:latin typeface="Open Sans"/>
                <a:ea typeface="Open Sans"/>
                <a:cs typeface="Open Sans"/>
                <a:sym typeface="Open Sans"/>
              </a:defRPr>
            </a:lvl8pPr>
            <a:lvl9pPr lvl="8" rtl="0">
              <a:buNone/>
              <a:defRPr b="1" sz="1600">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2 1">
  <p:cSld name="SECTION_TITLE_AND_DESCRIPTION_3_1">
    <p:spTree>
      <p:nvGrpSpPr>
        <p:cNvPr id="92" name="Shape 92"/>
        <p:cNvGrpSpPr/>
        <p:nvPr/>
      </p:nvGrpSpPr>
      <p:grpSpPr>
        <a:xfrm>
          <a:off x="0" y="0"/>
          <a:ext cx="0" cy="0"/>
          <a:chOff x="0" y="0"/>
          <a:chExt cx="0" cy="0"/>
        </a:xfrm>
      </p:grpSpPr>
      <p:sp>
        <p:nvSpPr>
          <p:cNvPr id="93" name="Google Shape;93;p20"/>
          <p:cNvSpPr/>
          <p:nvPr/>
        </p:nvSpPr>
        <p:spPr>
          <a:xfrm>
            <a:off x="4572000" y="100"/>
            <a:ext cx="4572000" cy="5143500"/>
          </a:xfrm>
          <a:prstGeom prst="rect">
            <a:avLst/>
          </a:prstGeom>
          <a:solidFill>
            <a:srgbClr val="CE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94" name="Google Shape;94;p20"/>
          <p:cNvCxnSpPr/>
          <p:nvPr/>
        </p:nvCxnSpPr>
        <p:spPr>
          <a:xfrm>
            <a:off x="5029675" y="4495500"/>
            <a:ext cx="468300" cy="0"/>
          </a:xfrm>
          <a:prstGeom prst="straightConnector1">
            <a:avLst/>
          </a:prstGeom>
          <a:noFill/>
          <a:ln cap="flat" cmpd="sng" w="28575">
            <a:solidFill>
              <a:schemeClr val="dk2"/>
            </a:solidFill>
            <a:prstDash val="solid"/>
            <a:round/>
            <a:headEnd len="sm" w="sm" type="none"/>
            <a:tailEnd len="sm" w="sm" type="none"/>
          </a:ln>
        </p:spPr>
      </p:cxnSp>
      <p:sp>
        <p:nvSpPr>
          <p:cNvPr id="95" name="Google Shape;95;p20"/>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spcBef>
                <a:spcPts val="0"/>
              </a:spcBef>
              <a:spcAft>
                <a:spcPts val="0"/>
              </a:spcAft>
              <a:buClr>
                <a:srgbClr val="490F52"/>
              </a:buClr>
              <a:buSzPts val="3800"/>
              <a:buNone/>
              <a:defRPr sz="3800">
                <a:solidFill>
                  <a:srgbClr val="490F52"/>
                </a:solidFill>
              </a:defRPr>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96" name="Google Shape;96;p20"/>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97" name="Google Shape;97;p20"/>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dk2"/>
              </a:buClr>
              <a:buSzPts val="1800"/>
              <a:buChar char="●"/>
              <a:defRPr sz="1800">
                <a:solidFill>
                  <a:schemeClr val="dk2"/>
                </a:solidFill>
              </a:defRPr>
            </a:lvl1pPr>
            <a:lvl2pPr indent="-342900" lvl="1" marL="914400" rtl="0">
              <a:spcBef>
                <a:spcPts val="0"/>
              </a:spcBef>
              <a:spcAft>
                <a:spcPts val="0"/>
              </a:spcAft>
              <a:buClr>
                <a:schemeClr val="dk2"/>
              </a:buClr>
              <a:buSzPts val="1800"/>
              <a:buChar char="○"/>
              <a:defRPr sz="1800">
                <a:solidFill>
                  <a:schemeClr val="dk2"/>
                </a:solidFill>
              </a:defRPr>
            </a:lvl2pPr>
            <a:lvl3pPr indent="-342900" lvl="2" marL="1371600" rtl="0">
              <a:spcBef>
                <a:spcPts val="0"/>
              </a:spcBef>
              <a:spcAft>
                <a:spcPts val="0"/>
              </a:spcAft>
              <a:buClr>
                <a:schemeClr val="dk2"/>
              </a:buClr>
              <a:buSzPts val="1800"/>
              <a:buChar char="■"/>
              <a:defRPr sz="1800">
                <a:solidFill>
                  <a:schemeClr val="dk2"/>
                </a:solidFill>
              </a:defRPr>
            </a:lvl3pPr>
            <a:lvl4pPr indent="-342900" lvl="3" marL="1828800" rtl="0">
              <a:spcBef>
                <a:spcPts val="0"/>
              </a:spcBef>
              <a:spcAft>
                <a:spcPts val="0"/>
              </a:spcAft>
              <a:buClr>
                <a:schemeClr val="dk2"/>
              </a:buClr>
              <a:buSzPts val="1800"/>
              <a:buChar char="●"/>
              <a:defRPr sz="1800">
                <a:solidFill>
                  <a:schemeClr val="dk2"/>
                </a:solidFill>
              </a:defRPr>
            </a:lvl4pPr>
            <a:lvl5pPr indent="-342900" lvl="4" marL="2286000" rtl="0">
              <a:spcBef>
                <a:spcPts val="0"/>
              </a:spcBef>
              <a:spcAft>
                <a:spcPts val="0"/>
              </a:spcAft>
              <a:buClr>
                <a:schemeClr val="dk2"/>
              </a:buClr>
              <a:buSzPts val="1800"/>
              <a:buChar char="○"/>
              <a:defRPr sz="1800">
                <a:solidFill>
                  <a:schemeClr val="dk2"/>
                </a:solidFill>
              </a:defRPr>
            </a:lvl5pPr>
            <a:lvl6pPr indent="-355600" lvl="5" marL="2743200" rtl="0">
              <a:spcBef>
                <a:spcPts val="0"/>
              </a:spcBef>
              <a:spcAft>
                <a:spcPts val="0"/>
              </a:spcAft>
              <a:buClr>
                <a:schemeClr val="dk2"/>
              </a:buClr>
              <a:buSzPts val="2000"/>
              <a:buChar char="■"/>
              <a:defRPr sz="1800">
                <a:solidFill>
                  <a:schemeClr val="dk2"/>
                </a:solidFill>
              </a:defRPr>
            </a:lvl6pPr>
            <a:lvl7pPr indent="-342900" lvl="6" marL="3200400" rtl="0">
              <a:spcBef>
                <a:spcPts val="0"/>
              </a:spcBef>
              <a:spcAft>
                <a:spcPts val="0"/>
              </a:spcAft>
              <a:buClr>
                <a:schemeClr val="dk2"/>
              </a:buClr>
              <a:buSzPts val="1800"/>
              <a:buChar char="●"/>
              <a:defRPr sz="1800">
                <a:solidFill>
                  <a:schemeClr val="dk2"/>
                </a:solidFill>
              </a:defRPr>
            </a:lvl7pPr>
            <a:lvl8pPr indent="-342900" lvl="7" marL="3657600" rtl="0">
              <a:spcBef>
                <a:spcPts val="0"/>
              </a:spcBef>
              <a:spcAft>
                <a:spcPts val="0"/>
              </a:spcAft>
              <a:buClr>
                <a:schemeClr val="dk2"/>
              </a:buClr>
              <a:buSzPts val="1800"/>
              <a:buChar char="○"/>
              <a:defRPr sz="1800">
                <a:solidFill>
                  <a:schemeClr val="dk2"/>
                </a:solidFill>
              </a:defRPr>
            </a:lvl8pPr>
            <a:lvl9pPr indent="-342900" lvl="8" marL="4114800" rtl="0">
              <a:spcBef>
                <a:spcPts val="0"/>
              </a:spcBef>
              <a:spcAft>
                <a:spcPts val="0"/>
              </a:spcAft>
              <a:buClr>
                <a:schemeClr val="dk2"/>
              </a:buClr>
              <a:buSzPts val="1800"/>
              <a:buChar char="■"/>
              <a:defRPr sz="1800">
                <a:solidFill>
                  <a:schemeClr val="dk2"/>
                </a:solidFill>
              </a:defRPr>
            </a:lvl9pPr>
          </a:lstStyle>
          <a:p/>
        </p:txBody>
      </p:sp>
      <p:sp>
        <p:nvSpPr>
          <p:cNvPr id="98" name="Google Shape;98;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b="1" sz="1600">
                <a:latin typeface="Open Sans"/>
                <a:ea typeface="Open Sans"/>
                <a:cs typeface="Open Sans"/>
                <a:sym typeface="Open Sans"/>
              </a:defRPr>
            </a:lvl1pPr>
            <a:lvl2pPr lvl="1" rtl="0">
              <a:buNone/>
              <a:defRPr b="1" sz="1600">
                <a:latin typeface="Open Sans"/>
                <a:ea typeface="Open Sans"/>
                <a:cs typeface="Open Sans"/>
                <a:sym typeface="Open Sans"/>
              </a:defRPr>
            </a:lvl2pPr>
            <a:lvl3pPr lvl="2" rtl="0">
              <a:buNone/>
              <a:defRPr b="1" sz="1600">
                <a:latin typeface="Open Sans"/>
                <a:ea typeface="Open Sans"/>
                <a:cs typeface="Open Sans"/>
                <a:sym typeface="Open Sans"/>
              </a:defRPr>
            </a:lvl3pPr>
            <a:lvl4pPr lvl="3" rtl="0">
              <a:buNone/>
              <a:defRPr b="1" sz="1600">
                <a:latin typeface="Open Sans"/>
                <a:ea typeface="Open Sans"/>
                <a:cs typeface="Open Sans"/>
                <a:sym typeface="Open Sans"/>
              </a:defRPr>
            </a:lvl4pPr>
            <a:lvl5pPr lvl="4" rtl="0">
              <a:buNone/>
              <a:defRPr b="1" sz="1600">
                <a:latin typeface="Open Sans"/>
                <a:ea typeface="Open Sans"/>
                <a:cs typeface="Open Sans"/>
                <a:sym typeface="Open Sans"/>
              </a:defRPr>
            </a:lvl5pPr>
            <a:lvl6pPr lvl="5" rtl="0">
              <a:buNone/>
              <a:defRPr b="1" sz="1600">
                <a:latin typeface="Open Sans"/>
                <a:ea typeface="Open Sans"/>
                <a:cs typeface="Open Sans"/>
                <a:sym typeface="Open Sans"/>
              </a:defRPr>
            </a:lvl6pPr>
            <a:lvl7pPr lvl="6" rtl="0">
              <a:buNone/>
              <a:defRPr b="1" sz="1600">
                <a:latin typeface="Open Sans"/>
                <a:ea typeface="Open Sans"/>
                <a:cs typeface="Open Sans"/>
                <a:sym typeface="Open Sans"/>
              </a:defRPr>
            </a:lvl7pPr>
            <a:lvl8pPr lvl="7" rtl="0">
              <a:buNone/>
              <a:defRPr b="1" sz="1600">
                <a:latin typeface="Open Sans"/>
                <a:ea typeface="Open Sans"/>
                <a:cs typeface="Open Sans"/>
                <a:sym typeface="Open Sans"/>
              </a:defRPr>
            </a:lvl8pPr>
            <a:lvl9pPr lvl="8" rtl="0">
              <a:buNone/>
              <a:defRPr b="1" sz="1600">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p:cSld name="TITLE_1">
    <p:spTree>
      <p:nvGrpSpPr>
        <p:cNvPr id="15" name="Shape 15"/>
        <p:cNvGrpSpPr/>
        <p:nvPr/>
      </p:nvGrpSpPr>
      <p:grpSpPr>
        <a:xfrm>
          <a:off x="0" y="0"/>
          <a:ext cx="0" cy="0"/>
          <a:chOff x="0" y="0"/>
          <a:chExt cx="0" cy="0"/>
        </a:xfrm>
      </p:grpSpPr>
      <p:sp>
        <p:nvSpPr>
          <p:cNvPr id="16" name="Google Shape;16;p3"/>
          <p:cNvSpPr/>
          <p:nvPr/>
        </p:nvSpPr>
        <p:spPr>
          <a:xfrm>
            <a:off x="-25125" y="-25125"/>
            <a:ext cx="9169200" cy="30648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17" name="Google Shape;17;p3"/>
          <p:cNvCxnSpPr/>
          <p:nvPr/>
        </p:nvCxnSpPr>
        <p:spPr>
          <a:xfrm>
            <a:off x="4278300" y="2751163"/>
            <a:ext cx="587400" cy="0"/>
          </a:xfrm>
          <a:prstGeom prst="straightConnector1">
            <a:avLst/>
          </a:prstGeom>
          <a:noFill/>
          <a:ln cap="flat" cmpd="sng" w="76200">
            <a:solidFill>
              <a:srgbClr val="D8CBD9"/>
            </a:solidFill>
            <a:prstDash val="solid"/>
            <a:round/>
            <a:headEnd len="sm" w="sm" type="none"/>
            <a:tailEnd len="sm" w="sm" type="none"/>
          </a:ln>
        </p:spPr>
      </p:cxnSp>
      <p:sp>
        <p:nvSpPr>
          <p:cNvPr id="18" name="Google Shape;18;p3"/>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19" name="Google Shape;19;p3"/>
          <p:cNvSpPr txBox="1"/>
          <p:nvPr>
            <p:ph idx="1" type="subTitle"/>
          </p:nvPr>
        </p:nvSpPr>
        <p:spPr>
          <a:xfrm>
            <a:off x="311700" y="3340448"/>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0" name="Google Shape;20;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1" name="Google Shape;21;p3"/>
          <p:cNvPicPr preferRelativeResize="0"/>
          <p:nvPr/>
        </p:nvPicPr>
        <p:blipFill>
          <a:blip r:embed="rId2">
            <a:alphaModFix/>
          </a:blip>
          <a:stretch>
            <a:fillRect/>
          </a:stretch>
        </p:blipFill>
        <p:spPr>
          <a:xfrm>
            <a:off x="3507175" y="4073950"/>
            <a:ext cx="2129649" cy="52095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B">
  <p:cSld name="SECTION_TITLE_AND_DESCRIPTION_1">
    <p:spTree>
      <p:nvGrpSpPr>
        <p:cNvPr id="99" name="Shape 99"/>
        <p:cNvGrpSpPr/>
        <p:nvPr/>
      </p:nvGrpSpPr>
      <p:grpSpPr>
        <a:xfrm>
          <a:off x="0" y="0"/>
          <a:ext cx="0" cy="0"/>
          <a:chOff x="0" y="0"/>
          <a:chExt cx="0" cy="0"/>
        </a:xfrm>
      </p:grpSpPr>
      <p:sp>
        <p:nvSpPr>
          <p:cNvPr id="100" name="Google Shape;100;p21"/>
          <p:cNvSpPr/>
          <p:nvPr/>
        </p:nvSpPr>
        <p:spPr>
          <a:xfrm>
            <a:off x="4572000" y="0"/>
            <a:ext cx="4572000" cy="5143500"/>
          </a:xfrm>
          <a:prstGeom prst="rect">
            <a:avLst/>
          </a:prstGeom>
          <a:solidFill>
            <a:srgbClr val="1C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1" name="Google Shape;101;p21"/>
          <p:cNvCxnSpPr/>
          <p:nvPr/>
        </p:nvCxnSpPr>
        <p:spPr>
          <a:xfrm>
            <a:off x="5029675" y="4495500"/>
            <a:ext cx="468300" cy="0"/>
          </a:xfrm>
          <a:prstGeom prst="straightConnector1">
            <a:avLst/>
          </a:prstGeom>
          <a:noFill/>
          <a:ln cap="flat" cmpd="sng" w="28575">
            <a:solidFill>
              <a:schemeClr val="lt1"/>
            </a:solidFill>
            <a:prstDash val="solid"/>
            <a:round/>
            <a:headEnd len="sm" w="sm" type="none"/>
            <a:tailEnd len="sm" w="sm" type="none"/>
          </a:ln>
        </p:spPr>
      </p:cxnSp>
      <p:sp>
        <p:nvSpPr>
          <p:cNvPr id="102" name="Google Shape;102;p21"/>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rtl="0">
              <a:spcBef>
                <a:spcPts val="0"/>
              </a:spcBef>
              <a:spcAft>
                <a:spcPts val="0"/>
              </a:spcAft>
              <a:buSzPts val="3800"/>
              <a:buNone/>
              <a:defRPr sz="3800"/>
            </a:lvl1pPr>
            <a:lvl2pPr lvl="1" rtl="0" algn="ctr">
              <a:spcBef>
                <a:spcPts val="0"/>
              </a:spcBef>
              <a:spcAft>
                <a:spcPts val="0"/>
              </a:spcAft>
              <a:buSzPts val="3800"/>
              <a:buNone/>
              <a:defRPr sz="3800"/>
            </a:lvl2pPr>
            <a:lvl3pPr lvl="2" rtl="0" algn="ctr">
              <a:spcBef>
                <a:spcPts val="0"/>
              </a:spcBef>
              <a:spcAft>
                <a:spcPts val="0"/>
              </a:spcAft>
              <a:buSzPts val="3800"/>
              <a:buNone/>
              <a:defRPr sz="3800"/>
            </a:lvl3pPr>
            <a:lvl4pPr lvl="3" rtl="0" algn="ctr">
              <a:spcBef>
                <a:spcPts val="0"/>
              </a:spcBef>
              <a:spcAft>
                <a:spcPts val="0"/>
              </a:spcAft>
              <a:buSzPts val="3800"/>
              <a:buNone/>
              <a:defRPr sz="3800"/>
            </a:lvl4pPr>
            <a:lvl5pPr lvl="4" rtl="0" algn="ctr">
              <a:spcBef>
                <a:spcPts val="0"/>
              </a:spcBef>
              <a:spcAft>
                <a:spcPts val="0"/>
              </a:spcAft>
              <a:buSzPts val="3800"/>
              <a:buNone/>
              <a:defRPr sz="3800"/>
            </a:lvl5pPr>
            <a:lvl6pPr lvl="5" rtl="0" algn="ctr">
              <a:spcBef>
                <a:spcPts val="0"/>
              </a:spcBef>
              <a:spcAft>
                <a:spcPts val="0"/>
              </a:spcAft>
              <a:buSzPts val="3800"/>
              <a:buNone/>
              <a:defRPr sz="3800"/>
            </a:lvl6pPr>
            <a:lvl7pPr lvl="6" rtl="0" algn="ctr">
              <a:spcBef>
                <a:spcPts val="0"/>
              </a:spcBef>
              <a:spcAft>
                <a:spcPts val="0"/>
              </a:spcAft>
              <a:buSzPts val="3800"/>
              <a:buNone/>
              <a:defRPr sz="3800"/>
            </a:lvl7pPr>
            <a:lvl8pPr lvl="7" rtl="0" algn="ctr">
              <a:spcBef>
                <a:spcPts val="0"/>
              </a:spcBef>
              <a:spcAft>
                <a:spcPts val="0"/>
              </a:spcAft>
              <a:buSzPts val="3800"/>
              <a:buNone/>
              <a:defRPr sz="3800"/>
            </a:lvl8pPr>
            <a:lvl9pPr lvl="8" rtl="0" algn="ctr">
              <a:spcBef>
                <a:spcPts val="0"/>
              </a:spcBef>
              <a:spcAft>
                <a:spcPts val="0"/>
              </a:spcAft>
              <a:buSzPts val="3800"/>
              <a:buNone/>
              <a:defRPr sz="3800"/>
            </a:lvl9pPr>
          </a:lstStyle>
          <a:p/>
        </p:txBody>
      </p:sp>
      <p:sp>
        <p:nvSpPr>
          <p:cNvPr id="103" name="Google Shape;103;p21"/>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rtl="0">
              <a:lnSpc>
                <a:spcPct val="100000"/>
              </a:lnSpc>
              <a:spcBef>
                <a:spcPts val="0"/>
              </a:spcBef>
              <a:spcAft>
                <a:spcPts val="0"/>
              </a:spcAft>
              <a:buSzPts val="1600"/>
              <a:buNone/>
              <a:defRPr/>
            </a:lvl1pPr>
            <a:lvl2pPr lvl="1" rtl="0" algn="ctr">
              <a:lnSpc>
                <a:spcPct val="100000"/>
              </a:lnSpc>
              <a:spcBef>
                <a:spcPts val="0"/>
              </a:spcBef>
              <a:spcAft>
                <a:spcPts val="0"/>
              </a:spcAft>
              <a:buSzPts val="1800"/>
              <a:buNone/>
              <a:defRPr sz="1800"/>
            </a:lvl2pPr>
            <a:lvl3pPr lvl="2" rtl="0" algn="ctr">
              <a:lnSpc>
                <a:spcPct val="100000"/>
              </a:lnSpc>
              <a:spcBef>
                <a:spcPts val="0"/>
              </a:spcBef>
              <a:spcAft>
                <a:spcPts val="0"/>
              </a:spcAft>
              <a:buSzPts val="1800"/>
              <a:buNone/>
              <a:defRPr sz="1800"/>
            </a:lvl3pPr>
            <a:lvl4pPr lvl="3" rtl="0" algn="ctr">
              <a:lnSpc>
                <a:spcPct val="100000"/>
              </a:lnSpc>
              <a:spcBef>
                <a:spcPts val="0"/>
              </a:spcBef>
              <a:spcAft>
                <a:spcPts val="0"/>
              </a:spcAft>
              <a:buSzPts val="1800"/>
              <a:buNone/>
              <a:defRPr sz="1800"/>
            </a:lvl4pPr>
            <a:lvl5pPr lvl="4" rtl="0" algn="ctr">
              <a:lnSpc>
                <a:spcPct val="100000"/>
              </a:lnSpc>
              <a:spcBef>
                <a:spcPts val="0"/>
              </a:spcBef>
              <a:spcAft>
                <a:spcPts val="0"/>
              </a:spcAft>
              <a:buSzPts val="1800"/>
              <a:buNone/>
              <a:defRPr sz="1800"/>
            </a:lvl5pPr>
            <a:lvl6pPr lvl="5" rtl="0" algn="ctr">
              <a:lnSpc>
                <a:spcPct val="100000"/>
              </a:lnSpc>
              <a:spcBef>
                <a:spcPts val="0"/>
              </a:spcBef>
              <a:spcAft>
                <a:spcPts val="0"/>
              </a:spcAft>
              <a:buSzPts val="1800"/>
              <a:buNone/>
              <a:defRPr sz="1800"/>
            </a:lvl6pPr>
            <a:lvl7pPr lvl="6" rtl="0" algn="ctr">
              <a:lnSpc>
                <a:spcPct val="100000"/>
              </a:lnSpc>
              <a:spcBef>
                <a:spcPts val="0"/>
              </a:spcBef>
              <a:spcAft>
                <a:spcPts val="0"/>
              </a:spcAft>
              <a:buSzPts val="1800"/>
              <a:buNone/>
              <a:defRPr sz="1800"/>
            </a:lvl7pPr>
            <a:lvl8pPr lvl="7" rtl="0" algn="ctr">
              <a:lnSpc>
                <a:spcPct val="100000"/>
              </a:lnSpc>
              <a:spcBef>
                <a:spcPts val="0"/>
              </a:spcBef>
              <a:spcAft>
                <a:spcPts val="0"/>
              </a:spcAft>
              <a:buSzPts val="1800"/>
              <a:buNone/>
              <a:defRPr sz="1800"/>
            </a:lvl8pPr>
            <a:lvl9pPr lvl="8" rtl="0" algn="ctr">
              <a:lnSpc>
                <a:spcPct val="100000"/>
              </a:lnSpc>
              <a:spcBef>
                <a:spcPts val="0"/>
              </a:spcBef>
              <a:spcAft>
                <a:spcPts val="0"/>
              </a:spcAft>
              <a:buSzPts val="1800"/>
              <a:buNone/>
              <a:defRPr sz="1800"/>
            </a:lvl9pPr>
          </a:lstStyle>
          <a:p/>
        </p:txBody>
      </p:sp>
      <p:sp>
        <p:nvSpPr>
          <p:cNvPr id="104" name="Google Shape;104;p21"/>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Clr>
                <a:schemeClr val="lt1"/>
              </a:buClr>
              <a:buSzPts val="1800"/>
              <a:buChar char="●"/>
              <a:defRPr sz="1800">
                <a:solidFill>
                  <a:schemeClr val="lt1"/>
                </a:solidFill>
              </a:defRPr>
            </a:lvl1pPr>
            <a:lvl2pPr indent="-342900" lvl="1" marL="914400" rtl="0">
              <a:spcBef>
                <a:spcPts val="0"/>
              </a:spcBef>
              <a:spcAft>
                <a:spcPts val="0"/>
              </a:spcAft>
              <a:buClr>
                <a:schemeClr val="lt1"/>
              </a:buClr>
              <a:buSzPts val="1800"/>
              <a:buChar char="○"/>
              <a:defRPr sz="1800">
                <a:solidFill>
                  <a:schemeClr val="lt1"/>
                </a:solidFill>
              </a:defRPr>
            </a:lvl2pPr>
            <a:lvl3pPr indent="-342900" lvl="2" marL="1371600" rtl="0">
              <a:spcBef>
                <a:spcPts val="0"/>
              </a:spcBef>
              <a:spcAft>
                <a:spcPts val="0"/>
              </a:spcAft>
              <a:buClr>
                <a:schemeClr val="lt1"/>
              </a:buClr>
              <a:buSzPts val="1800"/>
              <a:buChar char="■"/>
              <a:defRPr sz="1800">
                <a:solidFill>
                  <a:schemeClr val="lt1"/>
                </a:solidFill>
              </a:defRPr>
            </a:lvl3pPr>
            <a:lvl4pPr indent="-342900" lvl="3" marL="1828800" rtl="0">
              <a:spcBef>
                <a:spcPts val="0"/>
              </a:spcBef>
              <a:spcAft>
                <a:spcPts val="0"/>
              </a:spcAft>
              <a:buClr>
                <a:schemeClr val="lt1"/>
              </a:buClr>
              <a:buSzPts val="1800"/>
              <a:buChar char="●"/>
              <a:defRPr sz="1800">
                <a:solidFill>
                  <a:schemeClr val="lt1"/>
                </a:solidFill>
              </a:defRPr>
            </a:lvl4pPr>
            <a:lvl5pPr indent="-342900" lvl="4" marL="2286000" rtl="0">
              <a:spcBef>
                <a:spcPts val="0"/>
              </a:spcBef>
              <a:spcAft>
                <a:spcPts val="0"/>
              </a:spcAft>
              <a:buClr>
                <a:schemeClr val="lt1"/>
              </a:buClr>
              <a:buSzPts val="1800"/>
              <a:buChar char="○"/>
              <a:defRPr sz="1800">
                <a:solidFill>
                  <a:schemeClr val="lt1"/>
                </a:solidFill>
              </a:defRPr>
            </a:lvl5pPr>
            <a:lvl6pPr indent="-355600" lvl="5" marL="2743200" rtl="0">
              <a:spcBef>
                <a:spcPts val="0"/>
              </a:spcBef>
              <a:spcAft>
                <a:spcPts val="0"/>
              </a:spcAft>
              <a:buClr>
                <a:schemeClr val="lt1"/>
              </a:buClr>
              <a:buSzPts val="2000"/>
              <a:buChar char="■"/>
              <a:defRPr sz="1800">
                <a:solidFill>
                  <a:schemeClr val="lt1"/>
                </a:solidFill>
              </a:defRPr>
            </a:lvl6pPr>
            <a:lvl7pPr indent="-342900" lvl="6" marL="3200400" rtl="0">
              <a:spcBef>
                <a:spcPts val="0"/>
              </a:spcBef>
              <a:spcAft>
                <a:spcPts val="0"/>
              </a:spcAft>
              <a:buClr>
                <a:schemeClr val="lt1"/>
              </a:buClr>
              <a:buSzPts val="1800"/>
              <a:buChar char="●"/>
              <a:defRPr sz="1800">
                <a:solidFill>
                  <a:schemeClr val="lt1"/>
                </a:solidFill>
              </a:defRPr>
            </a:lvl7pPr>
            <a:lvl8pPr indent="-342900" lvl="7" marL="3657600" rtl="0">
              <a:spcBef>
                <a:spcPts val="0"/>
              </a:spcBef>
              <a:spcAft>
                <a:spcPts val="0"/>
              </a:spcAft>
              <a:buClr>
                <a:schemeClr val="lt1"/>
              </a:buClr>
              <a:buSzPts val="1800"/>
              <a:buChar char="○"/>
              <a:defRPr sz="1800">
                <a:solidFill>
                  <a:schemeClr val="lt1"/>
                </a:solidFill>
              </a:defRPr>
            </a:lvl8pPr>
            <a:lvl9pPr indent="-342900" lvl="8" marL="4114800" rtl="0">
              <a:spcBef>
                <a:spcPts val="0"/>
              </a:spcBef>
              <a:spcAft>
                <a:spcPts val="0"/>
              </a:spcAft>
              <a:buClr>
                <a:schemeClr val="lt1"/>
              </a:buClr>
              <a:buSzPts val="1800"/>
              <a:buChar char="■"/>
              <a:defRPr sz="1800">
                <a:solidFill>
                  <a:schemeClr val="lt1"/>
                </a:solidFill>
              </a:defRPr>
            </a:lvl9pPr>
          </a:lstStyle>
          <a:p/>
        </p:txBody>
      </p:sp>
      <p:sp>
        <p:nvSpPr>
          <p:cNvPr id="105" name="Google Shape;105;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sz="1600">
                <a:solidFill>
                  <a:schemeClr val="lt1"/>
                </a:solidFill>
                <a:latin typeface="Open Sans ExtraBold"/>
                <a:ea typeface="Open Sans ExtraBold"/>
                <a:cs typeface="Open Sans ExtraBold"/>
                <a:sym typeface="Open Sans ExtraBold"/>
              </a:defRPr>
            </a:lvl1pPr>
            <a:lvl2pPr lvl="1" rtl="0">
              <a:buNone/>
              <a:defRPr sz="1600">
                <a:solidFill>
                  <a:schemeClr val="lt1"/>
                </a:solidFill>
                <a:latin typeface="Open Sans ExtraBold"/>
                <a:ea typeface="Open Sans ExtraBold"/>
                <a:cs typeface="Open Sans ExtraBold"/>
                <a:sym typeface="Open Sans ExtraBold"/>
              </a:defRPr>
            </a:lvl2pPr>
            <a:lvl3pPr lvl="2" rtl="0">
              <a:buNone/>
              <a:defRPr sz="1600">
                <a:solidFill>
                  <a:schemeClr val="lt1"/>
                </a:solidFill>
                <a:latin typeface="Open Sans ExtraBold"/>
                <a:ea typeface="Open Sans ExtraBold"/>
                <a:cs typeface="Open Sans ExtraBold"/>
                <a:sym typeface="Open Sans ExtraBold"/>
              </a:defRPr>
            </a:lvl3pPr>
            <a:lvl4pPr lvl="3" rtl="0">
              <a:buNone/>
              <a:defRPr sz="1600">
                <a:solidFill>
                  <a:schemeClr val="lt1"/>
                </a:solidFill>
                <a:latin typeface="Open Sans ExtraBold"/>
                <a:ea typeface="Open Sans ExtraBold"/>
                <a:cs typeface="Open Sans ExtraBold"/>
                <a:sym typeface="Open Sans ExtraBold"/>
              </a:defRPr>
            </a:lvl4pPr>
            <a:lvl5pPr lvl="4" rtl="0">
              <a:buNone/>
              <a:defRPr sz="1600">
                <a:solidFill>
                  <a:schemeClr val="lt1"/>
                </a:solidFill>
                <a:latin typeface="Open Sans ExtraBold"/>
                <a:ea typeface="Open Sans ExtraBold"/>
                <a:cs typeface="Open Sans ExtraBold"/>
                <a:sym typeface="Open Sans ExtraBold"/>
              </a:defRPr>
            </a:lvl5pPr>
            <a:lvl6pPr lvl="5" rtl="0">
              <a:buNone/>
              <a:defRPr sz="1600">
                <a:solidFill>
                  <a:schemeClr val="lt1"/>
                </a:solidFill>
                <a:latin typeface="Open Sans ExtraBold"/>
                <a:ea typeface="Open Sans ExtraBold"/>
                <a:cs typeface="Open Sans ExtraBold"/>
                <a:sym typeface="Open Sans ExtraBold"/>
              </a:defRPr>
            </a:lvl6pPr>
            <a:lvl7pPr lvl="6" rtl="0">
              <a:buNone/>
              <a:defRPr sz="1600">
                <a:solidFill>
                  <a:schemeClr val="lt1"/>
                </a:solidFill>
                <a:latin typeface="Open Sans ExtraBold"/>
                <a:ea typeface="Open Sans ExtraBold"/>
                <a:cs typeface="Open Sans ExtraBold"/>
                <a:sym typeface="Open Sans ExtraBold"/>
              </a:defRPr>
            </a:lvl7pPr>
            <a:lvl8pPr lvl="7" rtl="0">
              <a:buNone/>
              <a:defRPr sz="1600">
                <a:solidFill>
                  <a:schemeClr val="lt1"/>
                </a:solidFill>
                <a:latin typeface="Open Sans ExtraBold"/>
                <a:ea typeface="Open Sans ExtraBold"/>
                <a:cs typeface="Open Sans ExtraBold"/>
                <a:sym typeface="Open Sans ExtraBold"/>
              </a:defRPr>
            </a:lvl8pPr>
            <a:lvl9pPr lvl="8" rtl="0">
              <a:buNone/>
              <a:defRPr sz="1600">
                <a:solidFill>
                  <a:schemeClr val="lt1"/>
                </a:solidFill>
                <a:latin typeface="Open Sans ExtraBold"/>
                <a:ea typeface="Open Sans ExtraBold"/>
                <a:cs typeface="Open Sans ExtraBold"/>
                <a:sym typeface="Open Sans ExtraBold"/>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p:cSld name="SECTION_TITLE_AND_DESCRIPTION_2">
    <p:spTree>
      <p:nvGrpSpPr>
        <p:cNvPr id="106" name="Shape 106"/>
        <p:cNvGrpSpPr/>
        <p:nvPr/>
      </p:nvGrpSpPr>
      <p:grpSpPr>
        <a:xfrm>
          <a:off x="0" y="0"/>
          <a:ext cx="0" cy="0"/>
          <a:chOff x="0" y="0"/>
          <a:chExt cx="0" cy="0"/>
        </a:xfrm>
      </p:grpSpPr>
      <p:sp>
        <p:nvSpPr>
          <p:cNvPr id="107" name="Google Shape;107;p22"/>
          <p:cNvSpPr/>
          <p:nvPr/>
        </p:nvSpPr>
        <p:spPr>
          <a:xfrm>
            <a:off x="0" y="0"/>
            <a:ext cx="4572000" cy="51435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08" name="Google Shape;108;p22"/>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109" name="Google Shape;109;p22"/>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110" name="Google Shape;110;p22"/>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2">
  <p:cSld name="SECTION_TITLE_AND_DESCRIPTION_2_2">
    <p:spTree>
      <p:nvGrpSpPr>
        <p:cNvPr id="111" name="Shape 111"/>
        <p:cNvGrpSpPr/>
        <p:nvPr/>
      </p:nvGrpSpPr>
      <p:grpSpPr>
        <a:xfrm>
          <a:off x="0" y="0"/>
          <a:ext cx="0" cy="0"/>
          <a:chOff x="0" y="0"/>
          <a:chExt cx="0" cy="0"/>
        </a:xfrm>
      </p:grpSpPr>
      <p:sp>
        <p:nvSpPr>
          <p:cNvPr id="112" name="Google Shape;112;p23"/>
          <p:cNvSpPr/>
          <p:nvPr/>
        </p:nvSpPr>
        <p:spPr>
          <a:xfrm>
            <a:off x="0" y="0"/>
            <a:ext cx="4572000" cy="5143500"/>
          </a:xfrm>
          <a:prstGeom prst="rect">
            <a:avLst/>
          </a:prstGeom>
          <a:solidFill>
            <a:srgbClr val="D8C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3" name="Google Shape;113;p23"/>
          <p:cNvCxnSpPr/>
          <p:nvPr/>
        </p:nvCxnSpPr>
        <p:spPr>
          <a:xfrm>
            <a:off x="457675" y="4495400"/>
            <a:ext cx="468300" cy="0"/>
          </a:xfrm>
          <a:prstGeom prst="straightConnector1">
            <a:avLst/>
          </a:prstGeom>
          <a:noFill/>
          <a:ln cap="flat" cmpd="sng" w="28575">
            <a:solidFill>
              <a:schemeClr val="dk2"/>
            </a:solidFill>
            <a:prstDash val="solid"/>
            <a:round/>
            <a:headEnd len="sm" w="sm" type="none"/>
            <a:tailEnd len="sm" w="sm" type="none"/>
          </a:ln>
        </p:spPr>
      </p:cxnSp>
      <p:sp>
        <p:nvSpPr>
          <p:cNvPr id="114" name="Google Shape;114;p23"/>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spcBef>
                <a:spcPts val="0"/>
              </a:spcBef>
              <a:spcAft>
                <a:spcPts val="0"/>
              </a:spcAft>
              <a:buClr>
                <a:schemeClr val="dk2"/>
              </a:buClr>
              <a:buSzPts val="3800"/>
              <a:buNone/>
              <a:defRPr sz="3800">
                <a:solidFill>
                  <a:schemeClr val="dk2"/>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115" name="Google Shape;115;p23"/>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2 1">
  <p:cSld name="SECTION_TITLE_AND_DESCRIPTION_2_2_1">
    <p:spTree>
      <p:nvGrpSpPr>
        <p:cNvPr id="116" name="Shape 116"/>
        <p:cNvGrpSpPr/>
        <p:nvPr/>
      </p:nvGrpSpPr>
      <p:grpSpPr>
        <a:xfrm>
          <a:off x="0" y="0"/>
          <a:ext cx="0" cy="0"/>
          <a:chOff x="0" y="0"/>
          <a:chExt cx="0" cy="0"/>
        </a:xfrm>
      </p:grpSpPr>
      <p:sp>
        <p:nvSpPr>
          <p:cNvPr id="117" name="Google Shape;117;p24"/>
          <p:cNvSpPr/>
          <p:nvPr/>
        </p:nvSpPr>
        <p:spPr>
          <a:xfrm>
            <a:off x="0" y="0"/>
            <a:ext cx="4572000" cy="5143500"/>
          </a:xfrm>
          <a:prstGeom prst="rect">
            <a:avLst/>
          </a:prstGeom>
          <a:solidFill>
            <a:srgbClr val="CE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8" name="Google Shape;118;p24"/>
          <p:cNvCxnSpPr/>
          <p:nvPr/>
        </p:nvCxnSpPr>
        <p:spPr>
          <a:xfrm>
            <a:off x="457675" y="4495400"/>
            <a:ext cx="468300" cy="0"/>
          </a:xfrm>
          <a:prstGeom prst="straightConnector1">
            <a:avLst/>
          </a:prstGeom>
          <a:noFill/>
          <a:ln cap="flat" cmpd="sng" w="28575">
            <a:solidFill>
              <a:schemeClr val="dk2"/>
            </a:solidFill>
            <a:prstDash val="solid"/>
            <a:round/>
            <a:headEnd len="sm" w="sm" type="none"/>
            <a:tailEnd len="sm" w="sm" type="none"/>
          </a:ln>
        </p:spPr>
      </p:cxnSp>
      <p:sp>
        <p:nvSpPr>
          <p:cNvPr id="119" name="Google Shape;119;p24"/>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spcBef>
                <a:spcPts val="0"/>
              </a:spcBef>
              <a:spcAft>
                <a:spcPts val="0"/>
              </a:spcAft>
              <a:buClr>
                <a:schemeClr val="dk2"/>
              </a:buClr>
              <a:buSzPts val="3800"/>
              <a:buNone/>
              <a:defRPr sz="3800">
                <a:solidFill>
                  <a:schemeClr val="dk2"/>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120" name="Google Shape;120;p24"/>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A 1 1">
  <p:cSld name="SECTION_TITLE_AND_DESCRIPTION_2_1">
    <p:spTree>
      <p:nvGrpSpPr>
        <p:cNvPr id="121" name="Shape 121"/>
        <p:cNvGrpSpPr/>
        <p:nvPr/>
      </p:nvGrpSpPr>
      <p:grpSpPr>
        <a:xfrm>
          <a:off x="0" y="0"/>
          <a:ext cx="0" cy="0"/>
          <a:chOff x="0" y="0"/>
          <a:chExt cx="0" cy="0"/>
        </a:xfrm>
      </p:grpSpPr>
      <p:sp>
        <p:nvSpPr>
          <p:cNvPr id="122" name="Google Shape;122;p25"/>
          <p:cNvSpPr/>
          <p:nvPr/>
        </p:nvSpPr>
        <p:spPr>
          <a:xfrm>
            <a:off x="0" y="0"/>
            <a:ext cx="4572000" cy="5143500"/>
          </a:xfrm>
          <a:prstGeom prst="rect">
            <a:avLst/>
          </a:prstGeom>
          <a:solidFill>
            <a:srgbClr val="1C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23" name="Google Shape;123;p25"/>
          <p:cNvCxnSpPr/>
          <p:nvPr/>
        </p:nvCxnSpPr>
        <p:spPr>
          <a:xfrm>
            <a:off x="457675" y="4495400"/>
            <a:ext cx="468300" cy="0"/>
          </a:xfrm>
          <a:prstGeom prst="straightConnector1">
            <a:avLst/>
          </a:prstGeom>
          <a:noFill/>
          <a:ln cap="flat" cmpd="sng" w="28575">
            <a:solidFill>
              <a:schemeClr val="lt1"/>
            </a:solidFill>
            <a:prstDash val="solid"/>
            <a:round/>
            <a:headEnd len="sm" w="sm" type="none"/>
            <a:tailEnd len="sm" w="sm" type="none"/>
          </a:ln>
        </p:spPr>
      </p:cxnSp>
      <p:sp>
        <p:nvSpPr>
          <p:cNvPr id="124" name="Google Shape;124;p25"/>
          <p:cNvSpPr txBox="1"/>
          <p:nvPr>
            <p:ph type="title"/>
          </p:nvPr>
        </p:nvSpPr>
        <p:spPr>
          <a:xfrm>
            <a:off x="367500" y="552650"/>
            <a:ext cx="3837000" cy="1909200"/>
          </a:xfrm>
          <a:prstGeom prst="rect">
            <a:avLst/>
          </a:prstGeom>
        </p:spPr>
        <p:txBody>
          <a:bodyPr anchorCtr="0" anchor="b" bIns="91425" lIns="91425" spcFirstLastPara="1" rIns="91425" wrap="square" tIns="91425">
            <a:spAutoFit/>
          </a:bodyPr>
          <a:lstStyle>
            <a:lvl1pPr lvl="0" rtl="0">
              <a:spcBef>
                <a:spcPts val="0"/>
              </a:spcBef>
              <a:spcAft>
                <a:spcPts val="0"/>
              </a:spcAft>
              <a:buClr>
                <a:schemeClr val="lt1"/>
              </a:buClr>
              <a:buSzPts val="3800"/>
              <a:buNone/>
              <a:defRPr sz="3800">
                <a:solidFill>
                  <a:schemeClr val="lt1"/>
                </a:solidFill>
              </a:defRPr>
            </a:lvl1pPr>
            <a:lvl2pPr lvl="1" rtl="0" algn="ctr">
              <a:spcBef>
                <a:spcPts val="0"/>
              </a:spcBef>
              <a:spcAft>
                <a:spcPts val="0"/>
              </a:spcAft>
              <a:buClr>
                <a:schemeClr val="lt1"/>
              </a:buClr>
              <a:buSzPts val="3800"/>
              <a:buNone/>
              <a:defRPr sz="3800">
                <a:solidFill>
                  <a:schemeClr val="lt1"/>
                </a:solidFill>
              </a:defRPr>
            </a:lvl2pPr>
            <a:lvl3pPr lvl="2" rtl="0" algn="ctr">
              <a:spcBef>
                <a:spcPts val="0"/>
              </a:spcBef>
              <a:spcAft>
                <a:spcPts val="0"/>
              </a:spcAft>
              <a:buClr>
                <a:schemeClr val="lt1"/>
              </a:buClr>
              <a:buSzPts val="3800"/>
              <a:buNone/>
              <a:defRPr sz="3800">
                <a:solidFill>
                  <a:schemeClr val="lt1"/>
                </a:solidFill>
              </a:defRPr>
            </a:lvl3pPr>
            <a:lvl4pPr lvl="3" rtl="0" algn="ctr">
              <a:spcBef>
                <a:spcPts val="0"/>
              </a:spcBef>
              <a:spcAft>
                <a:spcPts val="0"/>
              </a:spcAft>
              <a:buClr>
                <a:schemeClr val="lt1"/>
              </a:buClr>
              <a:buSzPts val="3800"/>
              <a:buNone/>
              <a:defRPr sz="3800">
                <a:solidFill>
                  <a:schemeClr val="lt1"/>
                </a:solidFill>
              </a:defRPr>
            </a:lvl4pPr>
            <a:lvl5pPr lvl="4" rtl="0" algn="ctr">
              <a:spcBef>
                <a:spcPts val="0"/>
              </a:spcBef>
              <a:spcAft>
                <a:spcPts val="0"/>
              </a:spcAft>
              <a:buClr>
                <a:schemeClr val="lt1"/>
              </a:buClr>
              <a:buSzPts val="3800"/>
              <a:buNone/>
              <a:defRPr sz="3800">
                <a:solidFill>
                  <a:schemeClr val="lt1"/>
                </a:solidFill>
              </a:defRPr>
            </a:lvl5pPr>
            <a:lvl6pPr lvl="5" rtl="0" algn="ctr">
              <a:spcBef>
                <a:spcPts val="0"/>
              </a:spcBef>
              <a:spcAft>
                <a:spcPts val="0"/>
              </a:spcAft>
              <a:buClr>
                <a:schemeClr val="lt1"/>
              </a:buClr>
              <a:buSzPts val="3800"/>
              <a:buNone/>
              <a:defRPr sz="3800">
                <a:solidFill>
                  <a:schemeClr val="lt1"/>
                </a:solidFill>
              </a:defRPr>
            </a:lvl6pPr>
            <a:lvl7pPr lvl="6" rtl="0" algn="ctr">
              <a:spcBef>
                <a:spcPts val="0"/>
              </a:spcBef>
              <a:spcAft>
                <a:spcPts val="0"/>
              </a:spcAft>
              <a:buClr>
                <a:schemeClr val="lt1"/>
              </a:buClr>
              <a:buSzPts val="3800"/>
              <a:buNone/>
              <a:defRPr sz="3800">
                <a:solidFill>
                  <a:schemeClr val="lt1"/>
                </a:solidFill>
              </a:defRPr>
            </a:lvl7pPr>
            <a:lvl8pPr lvl="7" rtl="0" algn="ctr">
              <a:spcBef>
                <a:spcPts val="0"/>
              </a:spcBef>
              <a:spcAft>
                <a:spcPts val="0"/>
              </a:spcAft>
              <a:buClr>
                <a:schemeClr val="lt1"/>
              </a:buClr>
              <a:buSzPts val="3800"/>
              <a:buNone/>
              <a:defRPr sz="3800">
                <a:solidFill>
                  <a:schemeClr val="lt1"/>
                </a:solidFill>
              </a:defRPr>
            </a:lvl8pPr>
            <a:lvl9pPr lvl="8" rtl="0" algn="ctr">
              <a:spcBef>
                <a:spcPts val="0"/>
              </a:spcBef>
              <a:spcAft>
                <a:spcPts val="0"/>
              </a:spcAft>
              <a:buClr>
                <a:schemeClr val="lt1"/>
              </a:buClr>
              <a:buSzPts val="3800"/>
              <a:buNone/>
              <a:defRPr sz="3800">
                <a:solidFill>
                  <a:schemeClr val="lt1"/>
                </a:solidFill>
              </a:defRPr>
            </a:lvl9pPr>
          </a:lstStyle>
          <a:p/>
        </p:txBody>
      </p:sp>
      <p:sp>
        <p:nvSpPr>
          <p:cNvPr id="125" name="Google Shape;125;p25"/>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a:bodyPr>
          <a:lstStyle>
            <a:lvl1pPr indent="-342900" lvl="0" marL="457200" rtl="0">
              <a:spcBef>
                <a:spcPts val="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sz="1800"/>
            </a:lvl4pPr>
            <a:lvl5pPr indent="-342900" lvl="4" marL="2286000" rtl="0">
              <a:spcBef>
                <a:spcPts val="0"/>
              </a:spcBef>
              <a:spcAft>
                <a:spcPts val="0"/>
              </a:spcAft>
              <a:buSzPts val="1800"/>
              <a:buChar char="○"/>
              <a:defRPr sz="1800"/>
            </a:lvl5pPr>
            <a:lvl6pPr indent="-355600" lvl="5" marL="2743200" rtl="0">
              <a:spcBef>
                <a:spcPts val="0"/>
              </a:spcBef>
              <a:spcAft>
                <a:spcPts val="0"/>
              </a:spcAft>
              <a:buSzPts val="2000"/>
              <a:buChar char="■"/>
              <a:defRPr sz="1800"/>
            </a:lvl6pPr>
            <a:lvl7pPr indent="-342900" lvl="6" marL="3200400" rtl="0">
              <a:spcBef>
                <a:spcPts val="0"/>
              </a:spcBef>
              <a:spcAft>
                <a:spcPts val="0"/>
              </a:spcAft>
              <a:buSzPts val="1800"/>
              <a:buChar char="●"/>
              <a:defRPr sz="1800"/>
            </a:lvl7pPr>
            <a:lvl8pPr indent="-342900" lvl="7" marL="3657600" rtl="0">
              <a:spcBef>
                <a:spcPts val="0"/>
              </a:spcBef>
              <a:spcAft>
                <a:spcPts val="0"/>
              </a:spcAft>
              <a:buSzPts val="1800"/>
              <a:buChar char="○"/>
              <a:defRPr sz="1800"/>
            </a:lvl8pPr>
            <a:lvl9pPr indent="-342900" lvl="8" marL="4114800" rtl="0">
              <a:spcBef>
                <a:spcPts val="0"/>
              </a:spcBef>
              <a:spcAft>
                <a:spcPts val="0"/>
              </a:spcAft>
              <a:buSzPts val="1800"/>
              <a:buChar char="■"/>
              <a:defRPr sz="1800"/>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26" name="Shape 126"/>
        <p:cNvGrpSpPr/>
        <p:nvPr/>
      </p:nvGrpSpPr>
      <p:grpSpPr>
        <a:xfrm>
          <a:off x="0" y="0"/>
          <a:ext cx="0" cy="0"/>
          <a:chOff x="0" y="0"/>
          <a:chExt cx="0" cy="0"/>
        </a:xfrm>
      </p:grpSpPr>
      <p:sp>
        <p:nvSpPr>
          <p:cNvPr id="127" name="Google Shape;127;p26"/>
          <p:cNvSpPr txBox="1"/>
          <p:nvPr>
            <p:ph idx="1" type="body"/>
          </p:nvPr>
        </p:nvSpPr>
        <p:spPr>
          <a:xfrm>
            <a:off x="319500" y="3393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rgbClr val="490F52"/>
              </a:buClr>
              <a:buSzPts val="1800"/>
              <a:buFont typeface="Open Sans ExtraBold"/>
              <a:buNone/>
              <a:defRPr sz="1800">
                <a:solidFill>
                  <a:srgbClr val="490F52"/>
                </a:solidFill>
                <a:latin typeface="Open Sans ExtraBold"/>
                <a:ea typeface="Open Sans ExtraBold"/>
                <a:cs typeface="Open Sans ExtraBold"/>
                <a:sym typeface="Open Sans ExtraBold"/>
              </a:defRPr>
            </a:lvl1pPr>
          </a:lstStyle>
          <a:p/>
        </p:txBody>
      </p:sp>
      <p:sp>
        <p:nvSpPr>
          <p:cNvPr id="128" name="Google Shape;128;p2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1">
  <p:cSld name="CAPTION_ONLY_2">
    <p:spTree>
      <p:nvGrpSpPr>
        <p:cNvPr id="129" name="Shape 129"/>
        <p:cNvGrpSpPr/>
        <p:nvPr/>
      </p:nvGrpSpPr>
      <p:grpSpPr>
        <a:xfrm>
          <a:off x="0" y="0"/>
          <a:ext cx="0" cy="0"/>
          <a:chOff x="0" y="0"/>
          <a:chExt cx="0" cy="0"/>
        </a:xfrm>
      </p:grpSpPr>
      <p:sp>
        <p:nvSpPr>
          <p:cNvPr id="130" name="Google Shape;130;p27"/>
          <p:cNvSpPr txBox="1"/>
          <p:nvPr>
            <p:ph idx="1" type="body"/>
          </p:nvPr>
        </p:nvSpPr>
        <p:spPr>
          <a:xfrm>
            <a:off x="319500" y="339325"/>
            <a:ext cx="5998800" cy="598800"/>
          </a:xfrm>
          <a:prstGeom prst="rect">
            <a:avLst/>
          </a:prstGeom>
        </p:spPr>
        <p:txBody>
          <a:bodyPr anchorCtr="0" anchor="ctr" bIns="91425" lIns="91425" spcFirstLastPara="1" rIns="91425" wrap="square" tIns="91425">
            <a:normAutofit/>
          </a:bodyPr>
          <a:lstStyle>
            <a:lvl1pPr indent="-228600" lvl="0" marL="457200" rtl="0">
              <a:lnSpc>
                <a:spcPct val="100000"/>
              </a:lnSpc>
              <a:spcBef>
                <a:spcPts val="0"/>
              </a:spcBef>
              <a:spcAft>
                <a:spcPts val="0"/>
              </a:spcAft>
              <a:buClr>
                <a:srgbClr val="1C8478"/>
              </a:buClr>
              <a:buSzPts val="1800"/>
              <a:buFont typeface="Open Sans ExtraBold"/>
              <a:buNone/>
              <a:defRPr sz="1800">
                <a:solidFill>
                  <a:srgbClr val="1C8478"/>
                </a:solidFill>
                <a:latin typeface="Open Sans ExtraBold"/>
                <a:ea typeface="Open Sans ExtraBold"/>
                <a:cs typeface="Open Sans ExtraBold"/>
                <a:sym typeface="Open Sans ExtraBold"/>
              </a:defRPr>
            </a:lvl1pPr>
          </a:lstStyle>
          <a:p/>
        </p:txBody>
      </p:sp>
      <p:sp>
        <p:nvSpPr>
          <p:cNvPr id="131" name="Google Shape;131;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p:cSld name="CAPTION_ONLY_1">
    <p:spTree>
      <p:nvGrpSpPr>
        <p:cNvPr id="132" name="Shape 132"/>
        <p:cNvGrpSpPr/>
        <p:nvPr/>
      </p:nvGrpSpPr>
      <p:grpSpPr>
        <a:xfrm>
          <a:off x="0" y="0"/>
          <a:ext cx="0" cy="0"/>
          <a:chOff x="0" y="0"/>
          <a:chExt cx="0" cy="0"/>
        </a:xfrm>
      </p:grpSpPr>
      <p:sp>
        <p:nvSpPr>
          <p:cNvPr id="133" name="Google Shape;133;p28"/>
          <p:cNvSpPr/>
          <p:nvPr/>
        </p:nvSpPr>
        <p:spPr>
          <a:xfrm>
            <a:off x="-12600" y="0"/>
            <a:ext cx="9169200" cy="909900"/>
          </a:xfrm>
          <a:prstGeom prst="rect">
            <a:avLst/>
          </a:prstGeom>
          <a:solidFill>
            <a:srgbClr val="1C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34" name="Google Shape;134;p28"/>
          <p:cNvSpPr txBox="1"/>
          <p:nvPr>
            <p:ph idx="1" type="body"/>
          </p:nvPr>
        </p:nvSpPr>
        <p:spPr>
          <a:xfrm>
            <a:off x="1572600" y="155550"/>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135" name="Google Shape;135;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ighlight A 1">
  <p:cSld name="CAPTION_ONLY_1_2">
    <p:spTree>
      <p:nvGrpSpPr>
        <p:cNvPr id="136" name="Shape 136"/>
        <p:cNvGrpSpPr/>
        <p:nvPr/>
      </p:nvGrpSpPr>
      <p:grpSpPr>
        <a:xfrm>
          <a:off x="0" y="0"/>
          <a:ext cx="0" cy="0"/>
          <a:chOff x="0" y="0"/>
          <a:chExt cx="0" cy="0"/>
        </a:xfrm>
      </p:grpSpPr>
      <p:sp>
        <p:nvSpPr>
          <p:cNvPr id="137" name="Google Shape;137;p29"/>
          <p:cNvSpPr/>
          <p:nvPr/>
        </p:nvSpPr>
        <p:spPr>
          <a:xfrm>
            <a:off x="-12600" y="0"/>
            <a:ext cx="9169200" cy="909900"/>
          </a:xfrm>
          <a:prstGeom prst="rect">
            <a:avLst/>
          </a:prstGeom>
          <a:solidFill>
            <a:srgbClr val="490F5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sp>
        <p:nvSpPr>
          <p:cNvPr id="138" name="Google Shape;138;p29"/>
          <p:cNvSpPr txBox="1"/>
          <p:nvPr>
            <p:ph idx="1" type="body"/>
          </p:nvPr>
        </p:nvSpPr>
        <p:spPr>
          <a:xfrm>
            <a:off x="1572600" y="155550"/>
            <a:ext cx="5998800" cy="598800"/>
          </a:xfrm>
          <a:prstGeom prst="rect">
            <a:avLst/>
          </a:prstGeom>
        </p:spPr>
        <p:txBody>
          <a:bodyPr anchorCtr="0" anchor="ctr" bIns="91425" lIns="91425" spcFirstLastPara="1" rIns="91425" wrap="square" tIns="91425">
            <a:normAutofit/>
          </a:bodyPr>
          <a:lstStyle>
            <a:lvl1pPr indent="-228600" lvl="0" marL="457200" rtl="0" algn="ctr">
              <a:lnSpc>
                <a:spcPct val="100000"/>
              </a:lnSpc>
              <a:spcBef>
                <a:spcPts val="0"/>
              </a:spcBef>
              <a:spcAft>
                <a:spcPts val="0"/>
              </a:spcAft>
              <a:buClr>
                <a:schemeClr val="lt1"/>
              </a:buClr>
              <a:buSzPts val="1800"/>
              <a:buFont typeface="Open Sans ExtraBold"/>
              <a:buNone/>
              <a:defRPr sz="1800">
                <a:solidFill>
                  <a:schemeClr val="lt1"/>
                </a:solidFill>
                <a:latin typeface="Open Sans ExtraBold"/>
                <a:ea typeface="Open Sans ExtraBold"/>
                <a:cs typeface="Open Sans ExtraBold"/>
                <a:sym typeface="Open Sans ExtraBold"/>
              </a:defRPr>
            </a:lvl1pPr>
          </a:lstStyle>
          <a:p/>
        </p:txBody>
      </p:sp>
      <p:sp>
        <p:nvSpPr>
          <p:cNvPr id="139" name="Google Shape;139;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40" name="Shape 140"/>
        <p:cNvGrpSpPr/>
        <p:nvPr/>
      </p:nvGrpSpPr>
      <p:grpSpPr>
        <a:xfrm>
          <a:off x="0" y="0"/>
          <a:ext cx="0" cy="0"/>
          <a:chOff x="0" y="0"/>
          <a:chExt cx="0" cy="0"/>
        </a:xfrm>
      </p:grpSpPr>
      <p:sp>
        <p:nvSpPr>
          <p:cNvPr id="141" name="Google Shape;141;p30"/>
          <p:cNvSpPr txBox="1"/>
          <p:nvPr>
            <p:ph hasCustomPrompt="1" type="title"/>
          </p:nvPr>
        </p:nvSpPr>
        <p:spPr>
          <a:xfrm>
            <a:off x="374500" y="225900"/>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rgbClr val="1C8478"/>
              </a:buClr>
              <a:buSzPts val="11000"/>
              <a:buNone/>
              <a:defRPr sz="11000">
                <a:solidFill>
                  <a:srgbClr val="1C8478"/>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142" name="Google Shape;142;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
        <p:nvSpPr>
          <p:cNvPr id="143" name="Google Shape;143;p30"/>
          <p:cNvSpPr txBox="1"/>
          <p:nvPr>
            <p:ph idx="1" type="body"/>
          </p:nvPr>
        </p:nvSpPr>
        <p:spPr>
          <a:xfrm>
            <a:off x="160975" y="1892825"/>
            <a:ext cx="7450800" cy="3078000"/>
          </a:xfrm>
          <a:prstGeom prst="rect">
            <a:avLst/>
          </a:prstGeom>
        </p:spPr>
        <p:txBody>
          <a:bodyPr anchorCtr="0" anchor="t" bIns="91425" lIns="91425" spcFirstLastPara="1" rIns="91425" wrap="square" tIns="91425">
            <a:normAutofit/>
          </a:bodyPr>
          <a:lstStyle>
            <a:lvl1pPr indent="-330200" lvl="0" marL="457200" rtl="0">
              <a:spcBef>
                <a:spcPts val="0"/>
              </a:spcBef>
              <a:spcAft>
                <a:spcPts val="0"/>
              </a:spcAft>
              <a:buSzPts val="1600"/>
              <a:buChar char="●"/>
              <a:defRPr/>
            </a:lvl1pPr>
            <a:lvl2pPr indent="-330200" lvl="1" marL="914400" rtl="0">
              <a:spcBef>
                <a:spcPts val="0"/>
              </a:spcBef>
              <a:spcAft>
                <a:spcPts val="0"/>
              </a:spcAft>
              <a:buSzPts val="1600"/>
              <a:buChar char="○"/>
              <a:defRPr/>
            </a:lvl2pPr>
            <a:lvl3pPr indent="-330200" lvl="2" marL="1371600" rtl="0">
              <a:spcBef>
                <a:spcPts val="0"/>
              </a:spcBef>
              <a:spcAft>
                <a:spcPts val="0"/>
              </a:spcAft>
              <a:buSzPts val="1600"/>
              <a:buChar char="■"/>
              <a:defRPr/>
            </a:lvl3pPr>
            <a:lvl4pPr indent="-330200" lvl="3" marL="1828800" rtl="0">
              <a:spcBef>
                <a:spcPts val="0"/>
              </a:spcBef>
              <a:spcAft>
                <a:spcPts val="0"/>
              </a:spcAft>
              <a:buSzPts val="1600"/>
              <a:buChar char="●"/>
              <a:defRPr/>
            </a:lvl4pPr>
            <a:lvl5pPr indent="-330200" lvl="4" marL="2286000" rtl="0">
              <a:spcBef>
                <a:spcPts val="0"/>
              </a:spcBef>
              <a:spcAft>
                <a:spcPts val="0"/>
              </a:spcAft>
              <a:buSzPts val="1600"/>
              <a:buChar char="○"/>
              <a:defRPr/>
            </a:lvl5pPr>
            <a:lvl6pPr indent="-330200" lvl="5" marL="2743200" rtl="0">
              <a:spcBef>
                <a:spcPts val="0"/>
              </a:spcBef>
              <a:spcAft>
                <a:spcPts val="0"/>
              </a:spcAft>
              <a:buSzPts val="1600"/>
              <a:buChar char="■"/>
              <a:defRPr/>
            </a:lvl6pPr>
            <a:lvl7pPr indent="-330200" lvl="6" marL="3200400" rtl="0">
              <a:spcBef>
                <a:spcPts val="0"/>
              </a:spcBef>
              <a:spcAft>
                <a:spcPts val="0"/>
              </a:spcAft>
              <a:buSzPts val="1600"/>
              <a:buChar char="●"/>
              <a:defRPr/>
            </a:lvl7pPr>
            <a:lvl8pPr indent="-330200" lvl="7" marL="3657600" rtl="0">
              <a:spcBef>
                <a:spcPts val="0"/>
              </a:spcBef>
              <a:spcAft>
                <a:spcPts val="0"/>
              </a:spcAft>
              <a:buSzPts val="1600"/>
              <a:buChar char="○"/>
              <a:defRPr/>
            </a:lvl8pPr>
            <a:lvl9pPr indent="-330200" lvl="8" marL="4114800" rtl="0">
              <a:spcBef>
                <a:spcPts val="0"/>
              </a:spcBef>
              <a:spcAft>
                <a:spcPts val="0"/>
              </a:spcAft>
              <a:buSzPts val="16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1">
  <p:cSld name="TITLE_1_2">
    <p:spTree>
      <p:nvGrpSpPr>
        <p:cNvPr id="22" name="Shape 22"/>
        <p:cNvGrpSpPr/>
        <p:nvPr/>
      </p:nvGrpSpPr>
      <p:grpSpPr>
        <a:xfrm>
          <a:off x="0" y="0"/>
          <a:ext cx="0" cy="0"/>
          <a:chOff x="0" y="0"/>
          <a:chExt cx="0" cy="0"/>
        </a:xfrm>
      </p:grpSpPr>
      <p:sp>
        <p:nvSpPr>
          <p:cNvPr id="23" name="Google Shape;23;p4"/>
          <p:cNvSpPr/>
          <p:nvPr/>
        </p:nvSpPr>
        <p:spPr>
          <a:xfrm>
            <a:off x="-25125" y="-25125"/>
            <a:ext cx="9169200" cy="3064800"/>
          </a:xfrm>
          <a:prstGeom prst="rect">
            <a:avLst/>
          </a:prstGeom>
          <a:solidFill>
            <a:srgbClr val="D8CB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24" name="Google Shape;24;p4"/>
          <p:cNvCxnSpPr/>
          <p:nvPr/>
        </p:nvCxnSpPr>
        <p:spPr>
          <a:xfrm>
            <a:off x="4278300" y="2751163"/>
            <a:ext cx="587400" cy="0"/>
          </a:xfrm>
          <a:prstGeom prst="straightConnector1">
            <a:avLst/>
          </a:prstGeom>
          <a:noFill/>
          <a:ln cap="flat" cmpd="sng" w="76200">
            <a:solidFill>
              <a:srgbClr val="490F52"/>
            </a:solidFill>
            <a:prstDash val="solid"/>
            <a:round/>
            <a:headEnd len="sm" w="sm" type="none"/>
            <a:tailEnd len="sm" w="sm" type="none"/>
          </a:ln>
        </p:spPr>
      </p:cxnSp>
      <p:sp>
        <p:nvSpPr>
          <p:cNvPr id="25" name="Google Shape;25;p4"/>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5400"/>
              <a:buFont typeface="Open Sans ExtraBold"/>
              <a:buNone/>
              <a:defRPr sz="5400">
                <a:solidFill>
                  <a:schemeClr val="dk2"/>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26" name="Google Shape;26;p4"/>
          <p:cNvSpPr txBox="1"/>
          <p:nvPr>
            <p:ph idx="1" type="subTitle"/>
          </p:nvPr>
        </p:nvSpPr>
        <p:spPr>
          <a:xfrm>
            <a:off x="311700" y="3340448"/>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27" name="Google Shape;27;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28" name="Google Shape;28;p4"/>
          <p:cNvPicPr preferRelativeResize="0"/>
          <p:nvPr/>
        </p:nvPicPr>
        <p:blipFill>
          <a:blip r:embed="rId2">
            <a:alphaModFix/>
          </a:blip>
          <a:stretch>
            <a:fillRect/>
          </a:stretch>
        </p:blipFill>
        <p:spPr>
          <a:xfrm>
            <a:off x="3507175" y="4073950"/>
            <a:ext cx="2129649" cy="5209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44" name="Shape 144"/>
        <p:cNvGrpSpPr/>
        <p:nvPr/>
      </p:nvGrpSpPr>
      <p:grpSpPr>
        <a:xfrm>
          <a:off x="0" y="0"/>
          <a:ext cx="0" cy="0"/>
          <a:chOff x="0" y="0"/>
          <a:chExt cx="0" cy="0"/>
        </a:xfrm>
      </p:grpSpPr>
      <p:pic>
        <p:nvPicPr>
          <p:cNvPr id="145" name="Google Shape;145;p31"/>
          <p:cNvPicPr preferRelativeResize="0"/>
          <p:nvPr/>
        </p:nvPicPr>
        <p:blipFill>
          <a:blip r:embed="rId2">
            <a:alphaModFix/>
          </a:blip>
          <a:stretch>
            <a:fillRect/>
          </a:stretch>
        </p:blipFill>
        <p:spPr>
          <a:xfrm>
            <a:off x="3507175" y="4073950"/>
            <a:ext cx="2129649" cy="5209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B 1 1">
  <p:cSld name="TITLE_1_2_1">
    <p:spTree>
      <p:nvGrpSpPr>
        <p:cNvPr id="29" name="Shape 29"/>
        <p:cNvGrpSpPr/>
        <p:nvPr/>
      </p:nvGrpSpPr>
      <p:grpSpPr>
        <a:xfrm>
          <a:off x="0" y="0"/>
          <a:ext cx="0" cy="0"/>
          <a:chOff x="0" y="0"/>
          <a:chExt cx="0" cy="0"/>
        </a:xfrm>
      </p:grpSpPr>
      <p:sp>
        <p:nvSpPr>
          <p:cNvPr id="30" name="Google Shape;30;p5"/>
          <p:cNvSpPr/>
          <p:nvPr/>
        </p:nvSpPr>
        <p:spPr>
          <a:xfrm>
            <a:off x="-25125" y="-25125"/>
            <a:ext cx="9169200" cy="3064800"/>
          </a:xfrm>
          <a:prstGeom prst="rect">
            <a:avLst/>
          </a:prstGeom>
          <a:solidFill>
            <a:srgbClr val="CEE4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31" name="Google Shape;31;p5"/>
          <p:cNvCxnSpPr/>
          <p:nvPr/>
        </p:nvCxnSpPr>
        <p:spPr>
          <a:xfrm>
            <a:off x="4278300" y="2751163"/>
            <a:ext cx="587400" cy="0"/>
          </a:xfrm>
          <a:prstGeom prst="straightConnector1">
            <a:avLst/>
          </a:prstGeom>
          <a:noFill/>
          <a:ln cap="flat" cmpd="sng" w="76200">
            <a:solidFill>
              <a:srgbClr val="1C8478"/>
            </a:solidFill>
            <a:prstDash val="solid"/>
            <a:round/>
            <a:headEnd len="sm" w="sm" type="none"/>
            <a:tailEnd len="sm" w="sm" type="none"/>
          </a:ln>
        </p:spPr>
      </p:cxnSp>
      <p:sp>
        <p:nvSpPr>
          <p:cNvPr id="32" name="Google Shape;32;p5"/>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chemeClr val="dk2"/>
              </a:buClr>
              <a:buSzPts val="5400"/>
              <a:buFont typeface="Open Sans ExtraBold"/>
              <a:buNone/>
              <a:defRPr sz="5400">
                <a:solidFill>
                  <a:schemeClr val="dk2"/>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33" name="Google Shape;33;p5"/>
          <p:cNvSpPr txBox="1"/>
          <p:nvPr>
            <p:ph idx="1" type="subTitle"/>
          </p:nvPr>
        </p:nvSpPr>
        <p:spPr>
          <a:xfrm>
            <a:off x="311700" y="3340448"/>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35" name="Google Shape;35;p5"/>
          <p:cNvPicPr preferRelativeResize="0"/>
          <p:nvPr/>
        </p:nvPicPr>
        <p:blipFill>
          <a:blip r:embed="rId2">
            <a:alphaModFix/>
          </a:blip>
          <a:stretch>
            <a:fillRect/>
          </a:stretch>
        </p:blipFill>
        <p:spPr>
          <a:xfrm>
            <a:off x="3507175" y="4073950"/>
            <a:ext cx="2129649" cy="52095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C">
  <p:cSld name="TITLE_1_1">
    <p:spTree>
      <p:nvGrpSpPr>
        <p:cNvPr id="36" name="Shape 36"/>
        <p:cNvGrpSpPr/>
        <p:nvPr/>
      </p:nvGrpSpPr>
      <p:grpSpPr>
        <a:xfrm>
          <a:off x="0" y="0"/>
          <a:ext cx="0" cy="0"/>
          <a:chOff x="0" y="0"/>
          <a:chExt cx="0" cy="0"/>
        </a:xfrm>
      </p:grpSpPr>
      <p:sp>
        <p:nvSpPr>
          <p:cNvPr id="37" name="Google Shape;37;p6"/>
          <p:cNvSpPr/>
          <p:nvPr/>
        </p:nvSpPr>
        <p:spPr>
          <a:xfrm>
            <a:off x="-25125" y="-25125"/>
            <a:ext cx="9169200" cy="3064800"/>
          </a:xfrm>
          <a:prstGeom prst="rect">
            <a:avLst/>
          </a:prstGeom>
          <a:solidFill>
            <a:srgbClr val="1C847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Open Sans"/>
              <a:ea typeface="Open Sans"/>
              <a:cs typeface="Open Sans"/>
              <a:sym typeface="Open Sans"/>
            </a:endParaRPr>
          </a:p>
        </p:txBody>
      </p:sp>
      <p:cxnSp>
        <p:nvCxnSpPr>
          <p:cNvPr id="38" name="Google Shape;38;p6"/>
          <p:cNvCxnSpPr/>
          <p:nvPr/>
        </p:nvCxnSpPr>
        <p:spPr>
          <a:xfrm>
            <a:off x="4278300" y="2751163"/>
            <a:ext cx="587400" cy="0"/>
          </a:xfrm>
          <a:prstGeom prst="straightConnector1">
            <a:avLst/>
          </a:prstGeom>
          <a:noFill/>
          <a:ln cap="flat" cmpd="sng" w="76200">
            <a:solidFill>
              <a:srgbClr val="CEE4E2"/>
            </a:solidFill>
            <a:prstDash val="solid"/>
            <a:round/>
            <a:headEnd len="sm" w="sm" type="none"/>
            <a:tailEnd len="sm" w="sm" type="none"/>
          </a:ln>
        </p:spPr>
      </p:cxnSp>
      <p:sp>
        <p:nvSpPr>
          <p:cNvPr id="39" name="Google Shape;39;p6"/>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rtl="0" algn="ctr">
              <a:spcBef>
                <a:spcPts val="0"/>
              </a:spcBef>
              <a:spcAft>
                <a:spcPts val="0"/>
              </a:spcAft>
              <a:buClr>
                <a:srgbClr val="FFFFFF"/>
              </a:buClr>
              <a:buSzPts val="5400"/>
              <a:buFont typeface="Open Sans ExtraBold"/>
              <a:buNone/>
              <a:defRPr sz="5400">
                <a:solidFill>
                  <a:srgbClr val="FFFFFF"/>
                </a:solidFill>
                <a:latin typeface="Open Sans ExtraBold"/>
                <a:ea typeface="Open Sans ExtraBold"/>
                <a:cs typeface="Open Sans ExtraBold"/>
                <a:sym typeface="Open Sans ExtraBold"/>
              </a:defRPr>
            </a:lvl1pPr>
            <a:lvl2pPr lvl="1" rtl="0" algn="ctr">
              <a:spcBef>
                <a:spcPts val="0"/>
              </a:spcBef>
              <a:spcAft>
                <a:spcPts val="0"/>
              </a:spcAft>
              <a:buSzPts val="5400"/>
              <a:buNone/>
              <a:defRPr sz="5400"/>
            </a:lvl2pPr>
            <a:lvl3pPr lvl="2" rtl="0" algn="ctr">
              <a:spcBef>
                <a:spcPts val="0"/>
              </a:spcBef>
              <a:spcAft>
                <a:spcPts val="0"/>
              </a:spcAft>
              <a:buSzPts val="5400"/>
              <a:buNone/>
              <a:defRPr sz="5400"/>
            </a:lvl3pPr>
            <a:lvl4pPr lvl="3" rtl="0" algn="ctr">
              <a:spcBef>
                <a:spcPts val="0"/>
              </a:spcBef>
              <a:spcAft>
                <a:spcPts val="0"/>
              </a:spcAft>
              <a:buSzPts val="5400"/>
              <a:buNone/>
              <a:defRPr sz="5400"/>
            </a:lvl4pPr>
            <a:lvl5pPr lvl="4" rtl="0" algn="ctr">
              <a:spcBef>
                <a:spcPts val="0"/>
              </a:spcBef>
              <a:spcAft>
                <a:spcPts val="0"/>
              </a:spcAft>
              <a:buSzPts val="5400"/>
              <a:buNone/>
              <a:defRPr sz="5400"/>
            </a:lvl5pPr>
            <a:lvl6pPr lvl="5" rtl="0" algn="ctr">
              <a:spcBef>
                <a:spcPts val="0"/>
              </a:spcBef>
              <a:spcAft>
                <a:spcPts val="0"/>
              </a:spcAft>
              <a:buSzPts val="5400"/>
              <a:buNone/>
              <a:defRPr sz="5400"/>
            </a:lvl6pPr>
            <a:lvl7pPr lvl="6" rtl="0" algn="ctr">
              <a:spcBef>
                <a:spcPts val="0"/>
              </a:spcBef>
              <a:spcAft>
                <a:spcPts val="0"/>
              </a:spcAft>
              <a:buSzPts val="5400"/>
              <a:buNone/>
              <a:defRPr sz="5400"/>
            </a:lvl7pPr>
            <a:lvl8pPr lvl="7" rtl="0" algn="ctr">
              <a:spcBef>
                <a:spcPts val="0"/>
              </a:spcBef>
              <a:spcAft>
                <a:spcPts val="0"/>
              </a:spcAft>
              <a:buSzPts val="5400"/>
              <a:buNone/>
              <a:defRPr sz="5400"/>
            </a:lvl8pPr>
            <a:lvl9pPr lvl="8" rtl="0" algn="ctr">
              <a:spcBef>
                <a:spcPts val="0"/>
              </a:spcBef>
              <a:spcAft>
                <a:spcPts val="0"/>
              </a:spcAft>
              <a:buSzPts val="5400"/>
              <a:buNone/>
              <a:defRPr sz="5400"/>
            </a:lvl9pPr>
          </a:lstStyle>
          <a:p/>
        </p:txBody>
      </p:sp>
      <p:sp>
        <p:nvSpPr>
          <p:cNvPr id="40" name="Google Shape;40;p6"/>
          <p:cNvSpPr txBox="1"/>
          <p:nvPr>
            <p:ph idx="1" type="subTitle"/>
          </p:nvPr>
        </p:nvSpPr>
        <p:spPr>
          <a:xfrm>
            <a:off x="311700" y="3340448"/>
            <a:ext cx="8520600" cy="733500"/>
          </a:xfrm>
          <a:prstGeom prst="rect">
            <a:avLst/>
          </a:prstGeom>
        </p:spPr>
        <p:txBody>
          <a:bodyPr anchorCtr="0" anchor="t" bIns="91425" lIns="91425" spcFirstLastPara="1" rIns="91425" wrap="square" tIns="91425">
            <a:normAutofit/>
          </a:bodyPr>
          <a:lstStyle>
            <a:lvl1pPr lvl="0" rtl="0" algn="ctr">
              <a:lnSpc>
                <a:spcPct val="100000"/>
              </a:lnSpc>
              <a:spcBef>
                <a:spcPts val="0"/>
              </a:spcBef>
              <a:spcAft>
                <a:spcPts val="0"/>
              </a:spcAft>
              <a:buSzPts val="2400"/>
              <a:buNone/>
              <a:defRPr sz="2400"/>
            </a:lvl1pPr>
            <a:lvl2pPr lvl="1" rtl="0" algn="ctr">
              <a:lnSpc>
                <a:spcPct val="100000"/>
              </a:lnSpc>
              <a:spcBef>
                <a:spcPts val="0"/>
              </a:spcBef>
              <a:spcAft>
                <a:spcPts val="0"/>
              </a:spcAft>
              <a:buSzPts val="2400"/>
              <a:buNone/>
              <a:defRPr sz="2400"/>
            </a:lvl2pPr>
            <a:lvl3pPr lvl="2" rtl="0" algn="ctr">
              <a:lnSpc>
                <a:spcPct val="100000"/>
              </a:lnSpc>
              <a:spcBef>
                <a:spcPts val="0"/>
              </a:spcBef>
              <a:spcAft>
                <a:spcPts val="0"/>
              </a:spcAft>
              <a:buSzPts val="2400"/>
              <a:buNone/>
              <a:defRPr sz="2400"/>
            </a:lvl3pPr>
            <a:lvl4pPr lvl="3" rtl="0" algn="ctr">
              <a:lnSpc>
                <a:spcPct val="100000"/>
              </a:lnSpc>
              <a:spcBef>
                <a:spcPts val="0"/>
              </a:spcBef>
              <a:spcAft>
                <a:spcPts val="0"/>
              </a:spcAft>
              <a:buSzPts val="2400"/>
              <a:buNone/>
              <a:defRPr sz="2400"/>
            </a:lvl4pPr>
            <a:lvl5pPr lvl="4" rtl="0" algn="ctr">
              <a:lnSpc>
                <a:spcPct val="100000"/>
              </a:lnSpc>
              <a:spcBef>
                <a:spcPts val="0"/>
              </a:spcBef>
              <a:spcAft>
                <a:spcPts val="0"/>
              </a:spcAft>
              <a:buSzPts val="2400"/>
              <a:buNone/>
              <a:defRPr sz="2400"/>
            </a:lvl5pPr>
            <a:lvl6pPr lvl="5" rtl="0" algn="ctr">
              <a:lnSpc>
                <a:spcPct val="100000"/>
              </a:lnSpc>
              <a:spcBef>
                <a:spcPts val="0"/>
              </a:spcBef>
              <a:spcAft>
                <a:spcPts val="0"/>
              </a:spcAft>
              <a:buSzPts val="2400"/>
              <a:buNone/>
              <a:defRPr sz="2400"/>
            </a:lvl6pPr>
            <a:lvl7pPr lvl="6" rtl="0" algn="ctr">
              <a:lnSpc>
                <a:spcPct val="100000"/>
              </a:lnSpc>
              <a:spcBef>
                <a:spcPts val="0"/>
              </a:spcBef>
              <a:spcAft>
                <a:spcPts val="0"/>
              </a:spcAft>
              <a:buSzPts val="2400"/>
              <a:buNone/>
              <a:defRPr sz="2400"/>
            </a:lvl7pPr>
            <a:lvl8pPr lvl="7" rtl="0" algn="ctr">
              <a:lnSpc>
                <a:spcPct val="100000"/>
              </a:lnSpc>
              <a:spcBef>
                <a:spcPts val="0"/>
              </a:spcBef>
              <a:spcAft>
                <a:spcPts val="0"/>
              </a:spcAft>
              <a:buSzPts val="2400"/>
              <a:buNone/>
              <a:defRPr sz="2400"/>
            </a:lvl8pPr>
            <a:lvl9pPr lvl="8" rtl="0" algn="ctr">
              <a:lnSpc>
                <a:spcPct val="100000"/>
              </a:lnSpc>
              <a:spcBef>
                <a:spcPts val="0"/>
              </a:spcBef>
              <a:spcAft>
                <a:spcPts val="0"/>
              </a:spcAft>
              <a:buSzPts val="2400"/>
              <a:buNone/>
              <a:defRPr sz="2400"/>
            </a:lvl9pPr>
          </a:lstStyle>
          <a:p/>
        </p:txBody>
      </p:sp>
      <p:sp>
        <p:nvSpPr>
          <p:cNvPr id="41" name="Google Shape;41;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pic>
        <p:nvPicPr>
          <p:cNvPr id="42" name="Google Shape;42;p6"/>
          <p:cNvPicPr preferRelativeResize="0"/>
          <p:nvPr/>
        </p:nvPicPr>
        <p:blipFill>
          <a:blip r:embed="rId2">
            <a:alphaModFix/>
          </a:blip>
          <a:stretch>
            <a:fillRect/>
          </a:stretch>
        </p:blipFill>
        <p:spPr>
          <a:xfrm>
            <a:off x="3507175" y="4073950"/>
            <a:ext cx="2129649" cy="52095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rgbClr val="490F52"/>
        </a:solidFill>
      </p:bgPr>
    </p:bg>
    <p:spTree>
      <p:nvGrpSpPr>
        <p:cNvPr id="43" name="Shape 43"/>
        <p:cNvGrpSpPr/>
        <p:nvPr/>
      </p:nvGrpSpPr>
      <p:grpSpPr>
        <a:xfrm>
          <a:off x="0" y="0"/>
          <a:ext cx="0" cy="0"/>
          <a:chOff x="0" y="0"/>
          <a:chExt cx="0" cy="0"/>
        </a:xfrm>
      </p:grpSpPr>
      <p:sp>
        <p:nvSpPr>
          <p:cNvPr id="44" name="Google Shape;44;p7"/>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algn="ctr">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45" name="Google Shape;45;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SECTION_HEADER_2">
    <p:bg>
      <p:bgPr>
        <a:solidFill>
          <a:srgbClr val="D8CBD9"/>
        </a:solidFill>
      </p:bgPr>
    </p:bg>
    <p:spTree>
      <p:nvGrpSpPr>
        <p:cNvPr id="46" name="Shape 46"/>
        <p:cNvGrpSpPr/>
        <p:nvPr/>
      </p:nvGrpSpPr>
      <p:grpSpPr>
        <a:xfrm>
          <a:off x="0" y="0"/>
          <a:ext cx="0" cy="0"/>
          <a:chOff x="0" y="0"/>
          <a:chExt cx="0" cy="0"/>
        </a:xfrm>
      </p:grpSpPr>
      <p:sp>
        <p:nvSpPr>
          <p:cNvPr id="47" name="Google Shape;47;p8"/>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dk2"/>
              </a:buClr>
              <a:buSzPts val="6800"/>
              <a:buNone/>
              <a:defRPr sz="6800">
                <a:solidFill>
                  <a:schemeClr val="dk2"/>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48" name="Google Shape;48;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SECTION_HEADER_1">
    <p:bg>
      <p:bgPr>
        <a:solidFill>
          <a:srgbClr val="1C8478"/>
        </a:solidFill>
      </p:bgPr>
    </p:bg>
    <p:spTree>
      <p:nvGrpSpPr>
        <p:cNvPr id="49" name="Shape 49"/>
        <p:cNvGrpSpPr/>
        <p:nvPr/>
      </p:nvGrpSpPr>
      <p:grpSpPr>
        <a:xfrm>
          <a:off x="0" y="0"/>
          <a:ext cx="0" cy="0"/>
          <a:chOff x="0" y="0"/>
          <a:chExt cx="0" cy="0"/>
        </a:xfrm>
      </p:grpSpPr>
      <p:sp>
        <p:nvSpPr>
          <p:cNvPr id="50" name="Google Shape;50;p9"/>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lt1"/>
              </a:buClr>
              <a:buSzPts val="6800"/>
              <a:buNone/>
              <a:defRPr sz="6800">
                <a:solidFill>
                  <a:schemeClr val="lt1"/>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1">
  <p:cSld name="SECTION_HEADER_1_1">
    <p:bg>
      <p:bgPr>
        <a:solidFill>
          <a:srgbClr val="CEE4E2"/>
        </a:solidFill>
      </p:bgPr>
    </p:bg>
    <p:spTree>
      <p:nvGrpSpPr>
        <p:cNvPr id="52" name="Shape 52"/>
        <p:cNvGrpSpPr/>
        <p:nvPr/>
      </p:nvGrpSpPr>
      <p:grpSpPr>
        <a:xfrm>
          <a:off x="0" y="0"/>
          <a:ext cx="0" cy="0"/>
          <a:chOff x="0" y="0"/>
          <a:chExt cx="0" cy="0"/>
        </a:xfrm>
      </p:grpSpPr>
      <p:sp>
        <p:nvSpPr>
          <p:cNvPr id="53" name="Google Shape;53;p10"/>
          <p:cNvSpPr txBox="1"/>
          <p:nvPr>
            <p:ph type="title"/>
          </p:nvPr>
        </p:nvSpPr>
        <p:spPr>
          <a:xfrm>
            <a:off x="514800" y="1348800"/>
            <a:ext cx="8114400" cy="2445900"/>
          </a:xfrm>
          <a:prstGeom prst="rect">
            <a:avLst/>
          </a:prstGeom>
        </p:spPr>
        <p:txBody>
          <a:bodyPr anchorCtr="0" anchor="b" bIns="91425" lIns="91425" spcFirstLastPara="1" rIns="91425" wrap="square" tIns="91425">
            <a:spAutoFit/>
          </a:bodyPr>
          <a:lstStyle>
            <a:lvl1pPr lvl="0" rtl="0" algn="ctr">
              <a:spcBef>
                <a:spcPts val="0"/>
              </a:spcBef>
              <a:spcAft>
                <a:spcPts val="0"/>
              </a:spcAft>
              <a:buClr>
                <a:schemeClr val="dk2"/>
              </a:buClr>
              <a:buSzPts val="6800"/>
              <a:buNone/>
              <a:defRPr sz="6800">
                <a:solidFill>
                  <a:schemeClr val="dk2"/>
                </a:solidFill>
              </a:defRPr>
            </a:lvl1pPr>
            <a:lvl2pPr lvl="1" rtl="0">
              <a:spcBef>
                <a:spcPts val="0"/>
              </a:spcBef>
              <a:spcAft>
                <a:spcPts val="0"/>
              </a:spcAft>
              <a:buClr>
                <a:schemeClr val="lt1"/>
              </a:buClr>
              <a:buSzPts val="6800"/>
              <a:buNone/>
              <a:defRPr sz="6800">
                <a:solidFill>
                  <a:schemeClr val="lt1"/>
                </a:solidFill>
              </a:defRPr>
            </a:lvl2pPr>
            <a:lvl3pPr lvl="2" rtl="0">
              <a:spcBef>
                <a:spcPts val="0"/>
              </a:spcBef>
              <a:spcAft>
                <a:spcPts val="0"/>
              </a:spcAft>
              <a:buClr>
                <a:schemeClr val="lt1"/>
              </a:buClr>
              <a:buSzPts val="6800"/>
              <a:buNone/>
              <a:defRPr sz="6800">
                <a:solidFill>
                  <a:schemeClr val="lt1"/>
                </a:solidFill>
              </a:defRPr>
            </a:lvl3pPr>
            <a:lvl4pPr lvl="3" rtl="0">
              <a:spcBef>
                <a:spcPts val="0"/>
              </a:spcBef>
              <a:spcAft>
                <a:spcPts val="0"/>
              </a:spcAft>
              <a:buClr>
                <a:schemeClr val="lt1"/>
              </a:buClr>
              <a:buSzPts val="6800"/>
              <a:buNone/>
              <a:defRPr sz="6800">
                <a:solidFill>
                  <a:schemeClr val="lt1"/>
                </a:solidFill>
              </a:defRPr>
            </a:lvl4pPr>
            <a:lvl5pPr lvl="4" rtl="0">
              <a:spcBef>
                <a:spcPts val="0"/>
              </a:spcBef>
              <a:spcAft>
                <a:spcPts val="0"/>
              </a:spcAft>
              <a:buClr>
                <a:schemeClr val="lt1"/>
              </a:buClr>
              <a:buSzPts val="6800"/>
              <a:buNone/>
              <a:defRPr sz="6800">
                <a:solidFill>
                  <a:schemeClr val="lt1"/>
                </a:solidFill>
              </a:defRPr>
            </a:lvl5pPr>
            <a:lvl6pPr lvl="5" rtl="0">
              <a:spcBef>
                <a:spcPts val="0"/>
              </a:spcBef>
              <a:spcAft>
                <a:spcPts val="0"/>
              </a:spcAft>
              <a:buClr>
                <a:schemeClr val="lt1"/>
              </a:buClr>
              <a:buSzPts val="6800"/>
              <a:buNone/>
              <a:defRPr sz="6800">
                <a:solidFill>
                  <a:schemeClr val="lt1"/>
                </a:solidFill>
              </a:defRPr>
            </a:lvl6pPr>
            <a:lvl7pPr lvl="6" rtl="0">
              <a:spcBef>
                <a:spcPts val="0"/>
              </a:spcBef>
              <a:spcAft>
                <a:spcPts val="0"/>
              </a:spcAft>
              <a:buClr>
                <a:schemeClr val="lt1"/>
              </a:buClr>
              <a:buSzPts val="6800"/>
              <a:buNone/>
              <a:defRPr sz="6800">
                <a:solidFill>
                  <a:schemeClr val="lt1"/>
                </a:solidFill>
              </a:defRPr>
            </a:lvl7pPr>
            <a:lvl8pPr lvl="7" rtl="0">
              <a:spcBef>
                <a:spcPts val="0"/>
              </a:spcBef>
              <a:spcAft>
                <a:spcPts val="0"/>
              </a:spcAft>
              <a:buClr>
                <a:schemeClr val="lt1"/>
              </a:buClr>
              <a:buSzPts val="6800"/>
              <a:buNone/>
              <a:defRPr sz="6800">
                <a:solidFill>
                  <a:schemeClr val="lt1"/>
                </a:solidFill>
              </a:defRPr>
            </a:lvl8pPr>
            <a:lvl9pPr lvl="8" rtl="0">
              <a:spcBef>
                <a:spcPts val="0"/>
              </a:spcBef>
              <a:spcAft>
                <a:spcPts val="0"/>
              </a:spcAft>
              <a:buClr>
                <a:schemeClr val="lt1"/>
              </a:buClr>
              <a:buSzPts val="6800"/>
              <a:buNone/>
              <a:defRPr sz="6800">
                <a:solidFill>
                  <a:schemeClr val="lt1"/>
                </a:solidFill>
              </a:defRPr>
            </a:lvl9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2.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rgbClr val="490F52"/>
              </a:buClr>
              <a:buSzPts val="3000"/>
              <a:buFont typeface="Open Sans ExtraBold"/>
              <a:buNone/>
              <a:defRPr sz="3000">
                <a:solidFill>
                  <a:srgbClr val="490F52"/>
                </a:solidFill>
                <a:latin typeface="Open Sans ExtraBold"/>
                <a:ea typeface="Open Sans ExtraBold"/>
                <a:cs typeface="Open Sans ExtraBold"/>
                <a:sym typeface="Open Sans ExtraBold"/>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30200" lvl="0" marL="457200">
              <a:lnSpc>
                <a:spcPct val="115000"/>
              </a:lnSpc>
              <a:spcBef>
                <a:spcPts val="0"/>
              </a:spcBef>
              <a:spcAft>
                <a:spcPts val="0"/>
              </a:spcAft>
              <a:buSzPts val="1600"/>
              <a:buFont typeface="Open Sans"/>
              <a:buChar char="●"/>
              <a:defRPr sz="1600">
                <a:latin typeface="Open Sans"/>
                <a:ea typeface="Open Sans"/>
                <a:cs typeface="Open Sans"/>
                <a:sym typeface="Open Sans"/>
              </a:defRPr>
            </a:lvl1pPr>
            <a:lvl2pPr indent="-330200" lvl="1" marL="914400">
              <a:lnSpc>
                <a:spcPct val="115000"/>
              </a:lnSpc>
              <a:spcBef>
                <a:spcPts val="0"/>
              </a:spcBef>
              <a:spcAft>
                <a:spcPts val="0"/>
              </a:spcAft>
              <a:buSzPts val="1600"/>
              <a:buFont typeface="Open Sans"/>
              <a:buChar char="○"/>
              <a:defRPr sz="1600">
                <a:latin typeface="Open Sans"/>
                <a:ea typeface="Open Sans"/>
                <a:cs typeface="Open Sans"/>
                <a:sym typeface="Open Sans"/>
              </a:defRPr>
            </a:lvl2pPr>
            <a:lvl3pPr indent="-330200" lvl="2" marL="1371600">
              <a:lnSpc>
                <a:spcPct val="115000"/>
              </a:lnSpc>
              <a:spcBef>
                <a:spcPts val="0"/>
              </a:spcBef>
              <a:spcAft>
                <a:spcPts val="0"/>
              </a:spcAft>
              <a:buSzPts val="1600"/>
              <a:buFont typeface="Open Sans"/>
              <a:buChar char="■"/>
              <a:defRPr sz="1600">
                <a:latin typeface="Open Sans"/>
                <a:ea typeface="Open Sans"/>
                <a:cs typeface="Open Sans"/>
                <a:sym typeface="Open Sans"/>
              </a:defRPr>
            </a:lvl3pPr>
            <a:lvl4pPr indent="-330200" lvl="3" marL="1828800">
              <a:lnSpc>
                <a:spcPct val="115000"/>
              </a:lnSpc>
              <a:spcBef>
                <a:spcPts val="0"/>
              </a:spcBef>
              <a:spcAft>
                <a:spcPts val="0"/>
              </a:spcAft>
              <a:buSzPts val="1600"/>
              <a:buFont typeface="Open Sans"/>
              <a:buChar char="●"/>
              <a:defRPr sz="1600">
                <a:latin typeface="Open Sans"/>
                <a:ea typeface="Open Sans"/>
                <a:cs typeface="Open Sans"/>
                <a:sym typeface="Open Sans"/>
              </a:defRPr>
            </a:lvl4pPr>
            <a:lvl5pPr indent="-330200" lvl="4" marL="2286000">
              <a:lnSpc>
                <a:spcPct val="115000"/>
              </a:lnSpc>
              <a:spcBef>
                <a:spcPts val="0"/>
              </a:spcBef>
              <a:spcAft>
                <a:spcPts val="0"/>
              </a:spcAft>
              <a:buSzPts val="1600"/>
              <a:buFont typeface="Open Sans"/>
              <a:buChar char="○"/>
              <a:defRPr sz="1600">
                <a:latin typeface="Open Sans"/>
                <a:ea typeface="Open Sans"/>
                <a:cs typeface="Open Sans"/>
                <a:sym typeface="Open Sans"/>
              </a:defRPr>
            </a:lvl5pPr>
            <a:lvl6pPr indent="-330200" lvl="5" marL="2743200">
              <a:lnSpc>
                <a:spcPct val="115000"/>
              </a:lnSpc>
              <a:spcBef>
                <a:spcPts val="0"/>
              </a:spcBef>
              <a:spcAft>
                <a:spcPts val="0"/>
              </a:spcAft>
              <a:buSzPts val="1600"/>
              <a:buFont typeface="Open Sans"/>
              <a:buChar char="■"/>
              <a:defRPr sz="1600">
                <a:latin typeface="Open Sans"/>
                <a:ea typeface="Open Sans"/>
                <a:cs typeface="Open Sans"/>
                <a:sym typeface="Open Sans"/>
              </a:defRPr>
            </a:lvl6pPr>
            <a:lvl7pPr indent="-330200" lvl="6" marL="3200400">
              <a:lnSpc>
                <a:spcPct val="115000"/>
              </a:lnSpc>
              <a:spcBef>
                <a:spcPts val="0"/>
              </a:spcBef>
              <a:spcAft>
                <a:spcPts val="0"/>
              </a:spcAft>
              <a:buSzPts val="1600"/>
              <a:buFont typeface="Open Sans"/>
              <a:buChar char="●"/>
              <a:defRPr sz="1600">
                <a:latin typeface="Open Sans"/>
                <a:ea typeface="Open Sans"/>
                <a:cs typeface="Open Sans"/>
                <a:sym typeface="Open Sans"/>
              </a:defRPr>
            </a:lvl7pPr>
            <a:lvl8pPr indent="-330200" lvl="7" marL="3657600">
              <a:lnSpc>
                <a:spcPct val="115000"/>
              </a:lnSpc>
              <a:spcBef>
                <a:spcPts val="0"/>
              </a:spcBef>
              <a:spcAft>
                <a:spcPts val="0"/>
              </a:spcAft>
              <a:buSzPts val="1600"/>
              <a:buFont typeface="Open Sans"/>
              <a:buChar char="○"/>
              <a:defRPr sz="1600">
                <a:latin typeface="Open Sans"/>
                <a:ea typeface="Open Sans"/>
                <a:cs typeface="Open Sans"/>
                <a:sym typeface="Open Sans"/>
              </a:defRPr>
            </a:lvl8pPr>
            <a:lvl9pPr indent="-330200" lvl="8" marL="4114800">
              <a:lnSpc>
                <a:spcPct val="115000"/>
              </a:lnSpc>
              <a:spcBef>
                <a:spcPts val="0"/>
              </a:spcBef>
              <a:spcAft>
                <a:spcPts val="0"/>
              </a:spcAft>
              <a:buSzPts val="1600"/>
              <a:buFont typeface="Open Sans"/>
              <a:buChar char="■"/>
              <a:defRPr sz="1600">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10.xml"/><Relationship Id="rId3" Type="http://schemas.openxmlformats.org/officeDocument/2006/relationships/hyperlink" Target="https://www.cdc.gov/pertussis/vaccines/index.html" TargetMode="External"/><Relationship Id="rId4" Type="http://schemas.openxmlformats.org/officeDocument/2006/relationships/hyperlink" Target="https://epi.utah.gov/pertussis-whooping-cough/" TargetMode="External"/><Relationship Id="rId5" Type="http://schemas.openxmlformats.org/officeDocument/2006/relationships/hyperlink" Target="http://eziz.org/resources/materials_pertussis.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oundsofpertussis.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xml"/><Relationship Id="rId3" Type="http://schemas.openxmlformats.org/officeDocument/2006/relationships/image" Target="../media/image4.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9" name="Shape 149"/>
        <p:cNvGrpSpPr/>
        <p:nvPr/>
      </p:nvGrpSpPr>
      <p:grpSpPr>
        <a:xfrm>
          <a:off x="0" y="0"/>
          <a:ext cx="0" cy="0"/>
          <a:chOff x="0" y="0"/>
          <a:chExt cx="0" cy="0"/>
        </a:xfrm>
      </p:grpSpPr>
      <p:sp>
        <p:nvSpPr>
          <p:cNvPr id="150" name="Google Shape;150;p32"/>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5000"/>
              <a:t>Protect Against Pertussis</a:t>
            </a:r>
            <a:endParaRPr sz="5000"/>
          </a:p>
        </p:txBody>
      </p:sp>
      <p:sp>
        <p:nvSpPr>
          <p:cNvPr id="151" name="Google Shape;151;p32"/>
          <p:cNvSpPr txBox="1"/>
          <p:nvPr>
            <p:ph idx="1" type="subTitle"/>
          </p:nvPr>
        </p:nvSpPr>
        <p:spPr>
          <a:xfrm>
            <a:off x="311700" y="3340448"/>
            <a:ext cx="8520600" cy="733500"/>
          </a:xfrm>
          <a:prstGeom prst="rect">
            <a:avLst/>
          </a:prstGeom>
        </p:spPr>
        <p:txBody>
          <a:bodyPr anchorCtr="0" anchor="t" bIns="91425" lIns="91425" spcFirstLastPara="1" rIns="91425" wrap="square" tIns="91425">
            <a:normAutofit fontScale="92500" lnSpcReduction="20000"/>
          </a:bodyPr>
          <a:lstStyle/>
          <a:p>
            <a:pPr indent="0" lvl="0" marL="0" rtl="0" algn="ctr">
              <a:spcBef>
                <a:spcPts val="0"/>
              </a:spcBef>
              <a:spcAft>
                <a:spcPts val="0"/>
              </a:spcAft>
              <a:buClr>
                <a:schemeClr val="dk2"/>
              </a:buClr>
              <a:buSzPct val="45833"/>
              <a:buFont typeface="Arial"/>
              <a:buNone/>
            </a:pPr>
            <a:r>
              <a:rPr lang="en"/>
              <a:t>Utah Department of Health and Human Services</a:t>
            </a:r>
            <a:endParaRPr/>
          </a:p>
          <a:p>
            <a:pPr indent="0" lvl="0" marL="0" rtl="0" algn="l">
              <a:spcBef>
                <a:spcPts val="0"/>
              </a:spcBef>
              <a:spcAft>
                <a:spcPts val="0"/>
              </a:spcAft>
              <a:buNone/>
            </a:pPr>
            <a:r>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41"/>
          <p:cNvSpPr txBox="1"/>
          <p:nvPr>
            <p:ph idx="1" type="body"/>
          </p:nvPr>
        </p:nvSpPr>
        <p:spPr>
          <a:xfrm>
            <a:off x="1572600" y="155550"/>
            <a:ext cx="59988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Resources</a:t>
            </a:r>
            <a:endParaRPr sz="2900"/>
          </a:p>
        </p:txBody>
      </p:sp>
      <p:sp>
        <p:nvSpPr>
          <p:cNvPr id="208" name="Google Shape;208;p41"/>
          <p:cNvSpPr txBox="1"/>
          <p:nvPr>
            <p:ph idx="1" type="body"/>
          </p:nvPr>
        </p:nvSpPr>
        <p:spPr>
          <a:xfrm>
            <a:off x="529500" y="1053875"/>
            <a:ext cx="8085000" cy="38613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Utah Department of Health and Human Services (DHHS)</a:t>
            </a:r>
            <a:endParaRPr>
              <a:solidFill>
                <a:schemeClr val="dk2"/>
              </a:solidFill>
              <a:latin typeface="Open Sans"/>
              <a:ea typeface="Open Sans"/>
              <a:cs typeface="Open Sans"/>
              <a:sym typeface="Open Sans"/>
            </a:endParaRPr>
          </a:p>
          <a:p>
            <a:pPr indent="-342900" lvl="1" marL="9144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Immunization Hotline</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1-800-275-0659</a:t>
            </a:r>
            <a:endParaRPr>
              <a:solidFill>
                <a:schemeClr val="dk2"/>
              </a:solidFill>
              <a:latin typeface="Open Sans"/>
              <a:ea typeface="Open Sans"/>
              <a:cs typeface="Open Sans"/>
              <a:sym typeface="Open Sans"/>
            </a:endParaRPr>
          </a:p>
          <a:p>
            <a:pPr indent="-342900" lvl="1" marL="9144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Immunization Program</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801-538-9450</a:t>
            </a:r>
            <a:endParaRPr>
              <a:solidFill>
                <a:schemeClr val="dk2"/>
              </a:solidFill>
              <a:latin typeface="Open Sans"/>
              <a:ea typeface="Open Sans"/>
              <a:cs typeface="Open Sans"/>
              <a:sym typeface="Open Sans"/>
            </a:endParaRPr>
          </a:p>
          <a:p>
            <a:pPr indent="-342900" lvl="1" marL="9144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Bureau of Epidemiology</a:t>
            </a:r>
            <a:br>
              <a:rPr lang="en">
                <a:solidFill>
                  <a:schemeClr val="dk2"/>
                </a:solidFill>
                <a:latin typeface="Open Sans"/>
                <a:ea typeface="Open Sans"/>
                <a:cs typeface="Open Sans"/>
                <a:sym typeface="Open Sans"/>
              </a:rPr>
            </a:br>
            <a:r>
              <a:rPr lang="en">
                <a:solidFill>
                  <a:schemeClr val="dk2"/>
                </a:solidFill>
                <a:latin typeface="Open Sans"/>
                <a:ea typeface="Open Sans"/>
                <a:cs typeface="Open Sans"/>
                <a:sym typeface="Open Sans"/>
              </a:rPr>
              <a:t>801-538-6191</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Centers for Disease Control and Prevention:</a:t>
            </a:r>
            <a:endParaRPr>
              <a:solidFill>
                <a:schemeClr val="dk2"/>
              </a:solidFill>
              <a:latin typeface="Open Sans"/>
              <a:ea typeface="Open Sans"/>
              <a:cs typeface="Open Sans"/>
              <a:sym typeface="Open Sans"/>
            </a:endParaRPr>
          </a:p>
          <a:p>
            <a:pPr indent="0" lvl="0" marL="457200" rtl="0" algn="l">
              <a:spcBef>
                <a:spcPts val="0"/>
              </a:spcBef>
              <a:spcAft>
                <a:spcPts val="0"/>
              </a:spcAft>
              <a:buNone/>
            </a:pPr>
            <a:r>
              <a:rPr lang="en" u="sng">
                <a:solidFill>
                  <a:schemeClr val="hlink"/>
                </a:solidFill>
                <a:latin typeface="Open Sans"/>
                <a:ea typeface="Open Sans"/>
                <a:cs typeface="Open Sans"/>
                <a:sym typeface="Open Sans"/>
                <a:hlinkClick r:id="rId3"/>
              </a:rPr>
              <a:t>https://www.cdc.gov/pertussis/vaccines/index.html</a:t>
            </a:r>
            <a:endParaRPr>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Utah DHHS: Pertussis information and resources: </a:t>
            </a:r>
            <a:r>
              <a:rPr lang="en" u="sng">
                <a:solidFill>
                  <a:schemeClr val="hlink"/>
                </a:solidFill>
                <a:latin typeface="Open Sans"/>
                <a:ea typeface="Open Sans"/>
                <a:cs typeface="Open Sans"/>
                <a:sym typeface="Open Sans"/>
                <a:hlinkClick r:id="rId4"/>
              </a:rPr>
              <a:t>https://epi.utah.gov/pertussis-whooping-cough/</a:t>
            </a:r>
            <a:endParaRPr>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California materials for pertussis: </a:t>
            </a:r>
            <a:r>
              <a:rPr lang="en" u="sng">
                <a:solidFill>
                  <a:schemeClr val="hlink"/>
                </a:solidFill>
                <a:latin typeface="Open Sans"/>
                <a:ea typeface="Open Sans"/>
                <a:cs typeface="Open Sans"/>
                <a:sym typeface="Open Sans"/>
                <a:hlinkClick r:id="rId5"/>
              </a:rPr>
              <a:t>http://eziz.org/resources/materials_pertussis.html</a:t>
            </a:r>
            <a:endParaRPr>
              <a:solidFill>
                <a:schemeClr val="dk2"/>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33"/>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Sounds of </a:t>
            </a:r>
            <a:r>
              <a:rPr lang="en"/>
              <a:t>P</a:t>
            </a:r>
            <a:r>
              <a:rPr lang="en"/>
              <a:t>ertussis</a:t>
            </a:r>
            <a:endParaRPr/>
          </a:p>
        </p:txBody>
      </p:sp>
      <p:sp>
        <p:nvSpPr>
          <p:cNvPr id="157" name="Google Shape;157;p33"/>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342900" lvl="0" marL="457200" rtl="0" algn="l">
              <a:spcBef>
                <a:spcPts val="0"/>
              </a:spcBef>
              <a:spcAft>
                <a:spcPts val="0"/>
              </a:spcAft>
              <a:buSzPts val="1800"/>
              <a:buChar char="●"/>
            </a:pPr>
            <a:r>
              <a:rPr lang="en"/>
              <a:t>Have you ever heard anyone cough with pertussis? It is not just a minor illness. Pertussis can be serious and often requires hospitalization for infants.</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Click on the following link to hear the sounds of pertussis: </a:t>
            </a:r>
            <a:r>
              <a:rPr lang="en" u="sng">
                <a:solidFill>
                  <a:schemeClr val="accent4"/>
                </a:solidFill>
                <a:hlinkClick r:id="rId3">
                  <a:extLst>
                    <a:ext uri="{A12FA001-AC4F-418D-AE19-62706E023703}">
                      <ahyp:hlinkClr val="tx"/>
                    </a:ext>
                  </a:extLst>
                </a:hlinkClick>
              </a:rPr>
              <a:t>http://soundsofpertussis.org/</a:t>
            </a:r>
            <a:r>
              <a:rPr lang="en"/>
              <a:t>.</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34"/>
          <p:cNvSpPr txBox="1"/>
          <p:nvPr>
            <p:ph type="title"/>
          </p:nvPr>
        </p:nvSpPr>
        <p:spPr>
          <a:xfrm>
            <a:off x="408925" y="724200"/>
            <a:ext cx="3837000" cy="1354500"/>
          </a:xfrm>
          <a:prstGeom prst="rect">
            <a:avLst/>
          </a:prstGeom>
        </p:spPr>
        <p:txBody>
          <a:bodyPr anchorCtr="0" anchor="b" bIns="91425" lIns="91425" spcFirstLastPara="1" rIns="91425" wrap="square" tIns="91425">
            <a:spAutoFit/>
          </a:bodyPr>
          <a:lstStyle/>
          <a:p>
            <a:pPr indent="0" lvl="0" marL="0" rtl="0" algn="l">
              <a:spcBef>
                <a:spcPts val="0"/>
              </a:spcBef>
              <a:spcAft>
                <a:spcPts val="0"/>
              </a:spcAft>
              <a:buNone/>
            </a:pPr>
            <a:r>
              <a:rPr lang="en"/>
              <a:t>What is Pertussis?</a:t>
            </a:r>
            <a:endParaRPr/>
          </a:p>
        </p:txBody>
      </p:sp>
      <p:sp>
        <p:nvSpPr>
          <p:cNvPr id="163" name="Google Shape;163;p34"/>
          <p:cNvSpPr txBox="1"/>
          <p:nvPr>
            <p:ph idx="1" type="body"/>
          </p:nvPr>
        </p:nvSpPr>
        <p:spPr>
          <a:xfrm>
            <a:off x="4954150" y="724200"/>
            <a:ext cx="3837000" cy="3695100"/>
          </a:xfrm>
          <a:prstGeom prst="rect">
            <a:avLst/>
          </a:prstGeom>
        </p:spPr>
        <p:txBody>
          <a:bodyPr anchorCtr="0" anchor="ctr" bIns="91425" lIns="91425" spcFirstLastPara="1" rIns="91425" wrap="square" tIns="91425">
            <a:normAutofit fontScale="85000" lnSpcReduction="10000"/>
          </a:bodyPr>
          <a:lstStyle/>
          <a:p>
            <a:pPr indent="-325755" lvl="0" marL="457200" rtl="0" algn="l">
              <a:spcBef>
                <a:spcPts val="0"/>
              </a:spcBef>
              <a:spcAft>
                <a:spcPts val="0"/>
              </a:spcAft>
              <a:buSzPct val="100000"/>
              <a:buChar char="●"/>
            </a:pPr>
            <a:r>
              <a:rPr lang="en"/>
              <a:t>Pertussis (whooping cough) is a very contagious disease that is spread by coughing or sneezing while in close contact with others.</a:t>
            </a:r>
            <a:br>
              <a:rPr lang="en"/>
            </a:br>
            <a:r>
              <a:rPr lang="en"/>
              <a:t> </a:t>
            </a:r>
            <a:endParaRPr/>
          </a:p>
          <a:p>
            <a:pPr indent="-325755" lvl="0" marL="457200" rtl="0" algn="l">
              <a:spcBef>
                <a:spcPts val="0"/>
              </a:spcBef>
              <a:spcAft>
                <a:spcPts val="0"/>
              </a:spcAft>
              <a:buSzPct val="100000"/>
              <a:buChar char="●"/>
            </a:pPr>
            <a:r>
              <a:rPr lang="en"/>
              <a:t>It is one of the most common vaccine-preventable diseases in</a:t>
            </a:r>
            <a:br>
              <a:rPr lang="en"/>
            </a:br>
            <a:r>
              <a:rPr lang="en"/>
              <a:t>the United States and affects all</a:t>
            </a:r>
            <a:br>
              <a:rPr lang="en"/>
            </a:br>
            <a:r>
              <a:rPr lang="en"/>
              <a:t>age groups from infants to adults. </a:t>
            </a:r>
            <a:br>
              <a:rPr lang="en"/>
            </a:br>
            <a:endParaRPr/>
          </a:p>
          <a:p>
            <a:pPr indent="-325755" lvl="0" marL="457200" rtl="0" algn="l">
              <a:spcBef>
                <a:spcPts val="0"/>
              </a:spcBef>
              <a:spcAft>
                <a:spcPts val="0"/>
              </a:spcAft>
              <a:buSzPct val="100000"/>
              <a:buChar char="●"/>
            </a:pPr>
            <a:r>
              <a:rPr lang="en"/>
              <a:t>Many infants with pertussis are infected by siblings, parents or other caregivers who might not even know they have pertussis.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35"/>
          <p:cNvSpPr txBox="1"/>
          <p:nvPr>
            <p:ph idx="1" type="body"/>
          </p:nvPr>
        </p:nvSpPr>
        <p:spPr>
          <a:xfrm>
            <a:off x="1572600" y="155550"/>
            <a:ext cx="59988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Pertussis Signs and Symptoms</a:t>
            </a:r>
            <a:endParaRPr sz="2900"/>
          </a:p>
        </p:txBody>
      </p:sp>
      <p:pic>
        <p:nvPicPr>
          <p:cNvPr id="169" name="Google Shape;169;p35"/>
          <p:cNvPicPr preferRelativeResize="0"/>
          <p:nvPr/>
        </p:nvPicPr>
        <p:blipFill>
          <a:blip r:embed="rId3">
            <a:alphaModFix/>
          </a:blip>
          <a:stretch>
            <a:fillRect/>
          </a:stretch>
        </p:blipFill>
        <p:spPr>
          <a:xfrm>
            <a:off x="1379275" y="969675"/>
            <a:ext cx="6528306" cy="40843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36"/>
          <p:cNvSpPr txBox="1"/>
          <p:nvPr>
            <p:ph type="title"/>
          </p:nvPr>
        </p:nvSpPr>
        <p:spPr>
          <a:xfrm>
            <a:off x="367500" y="552650"/>
            <a:ext cx="3837000" cy="19395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t>Why Parents Should Get Vaccinated</a:t>
            </a:r>
            <a:endParaRPr/>
          </a:p>
        </p:txBody>
      </p:sp>
      <p:sp>
        <p:nvSpPr>
          <p:cNvPr id="175" name="Google Shape;175;p36"/>
          <p:cNvSpPr txBox="1"/>
          <p:nvPr>
            <p:ph idx="1" type="body"/>
          </p:nvPr>
        </p:nvSpPr>
        <p:spPr>
          <a:xfrm>
            <a:off x="4813175" y="330325"/>
            <a:ext cx="4215600" cy="4608600"/>
          </a:xfrm>
          <a:prstGeom prst="rect">
            <a:avLst/>
          </a:prstGeom>
        </p:spPr>
        <p:txBody>
          <a:bodyPr anchorCtr="0" anchor="ctr"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Protection from the pertussis vaccine you received as a child provides little to no protection five to ten years after the last dose.</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Babies often catch the illness from a family member or other caregiver.</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Pertussis is most severe for infants.</a:t>
            </a:r>
            <a:endParaRPr/>
          </a:p>
          <a:p>
            <a:pPr indent="-325755" lvl="1" marL="914400" rtl="0" algn="l">
              <a:spcBef>
                <a:spcPts val="0"/>
              </a:spcBef>
              <a:spcAft>
                <a:spcPts val="0"/>
              </a:spcAft>
              <a:buSzPct val="100000"/>
              <a:buChar char="○"/>
            </a:pPr>
            <a:r>
              <a:rPr lang="en"/>
              <a:t>More than half of infants (under one year of age) are hospitalized.</a:t>
            </a:r>
            <a:endParaRPr/>
          </a:p>
          <a:p>
            <a:pPr indent="-325755" lvl="1" marL="914400" rtl="0" algn="l">
              <a:spcBef>
                <a:spcPts val="0"/>
              </a:spcBef>
              <a:spcAft>
                <a:spcPts val="0"/>
              </a:spcAft>
              <a:buSzPct val="100000"/>
              <a:buChar char="○"/>
            </a:pPr>
            <a:r>
              <a:rPr lang="en"/>
              <a:t>1 in 5 infants with pertussis get pneumonia.</a:t>
            </a:r>
            <a:endParaRPr/>
          </a:p>
          <a:p>
            <a:pPr indent="-325755" lvl="1" marL="914400" rtl="0" algn="l">
              <a:spcBef>
                <a:spcPts val="0"/>
              </a:spcBef>
              <a:spcAft>
                <a:spcPts val="0"/>
              </a:spcAft>
              <a:buSzPct val="100000"/>
              <a:buChar char="○"/>
            </a:pPr>
            <a:r>
              <a:rPr lang="en"/>
              <a:t>Infants with pertussis can develop convulsions or uncontrolled shaking.</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37"/>
          <p:cNvSpPr txBox="1"/>
          <p:nvPr>
            <p:ph idx="1" type="body"/>
          </p:nvPr>
        </p:nvSpPr>
        <p:spPr>
          <a:xfrm>
            <a:off x="1572600" y="155550"/>
            <a:ext cx="59988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Vaccination for Children</a:t>
            </a:r>
            <a:endParaRPr sz="2900"/>
          </a:p>
        </p:txBody>
      </p:sp>
      <p:sp>
        <p:nvSpPr>
          <p:cNvPr id="181" name="Google Shape;181;p37"/>
          <p:cNvSpPr txBox="1"/>
          <p:nvPr>
            <p:ph idx="1" type="body"/>
          </p:nvPr>
        </p:nvSpPr>
        <p:spPr>
          <a:xfrm>
            <a:off x="526925" y="1203275"/>
            <a:ext cx="4215600" cy="3436800"/>
          </a:xfrm>
          <a:prstGeom prst="rect">
            <a:avLst/>
          </a:prstGeom>
        </p:spPr>
        <p:txBody>
          <a:bodyPr anchorCtr="0" anchor="ctr" bIns="91425" lIns="91425" spcFirstLastPara="1" rIns="91425" wrap="square" tIns="91425">
            <a:normAutofit lnSpcReduction="20000"/>
          </a:bodyPr>
          <a:lstStyle/>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The diphtheria, tetanus, pertussis (DTaP) vaccine is recommended for infants, beginning at two months of age.</a:t>
            </a:r>
            <a:endParaRPr>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Children should have four to five doses of the DTaP vaccine by the time they enter kindergarten. </a:t>
            </a:r>
            <a:endParaRPr>
              <a:solidFill>
                <a:schemeClr val="dk2"/>
              </a:solidFill>
              <a:latin typeface="Open Sans"/>
              <a:ea typeface="Open Sans"/>
              <a:cs typeface="Open Sans"/>
              <a:sym typeface="Open Sans"/>
            </a:endParaRPr>
          </a:p>
          <a:p>
            <a:pPr indent="0" lvl="0" marL="457200" rtl="0" algn="l">
              <a:spcBef>
                <a:spcPts val="0"/>
              </a:spcBef>
              <a:spcAft>
                <a:spcPts val="0"/>
              </a:spcAft>
              <a:buNone/>
            </a:pPr>
            <a:r>
              <a:t/>
            </a: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To get the best protection, all five doses of DTaP should be given on time according to the recommended immunization schedule for children.</a:t>
            </a:r>
            <a:endParaRPr>
              <a:solidFill>
                <a:schemeClr val="dk2"/>
              </a:solidFill>
              <a:latin typeface="Open Sans"/>
              <a:ea typeface="Open Sans"/>
              <a:cs typeface="Open Sans"/>
              <a:sym typeface="Open Sans"/>
            </a:endParaRPr>
          </a:p>
        </p:txBody>
      </p:sp>
      <p:graphicFrame>
        <p:nvGraphicFramePr>
          <p:cNvPr id="182" name="Google Shape;182;p37"/>
          <p:cNvGraphicFramePr/>
          <p:nvPr/>
        </p:nvGraphicFramePr>
        <p:xfrm>
          <a:off x="5569050" y="1428750"/>
          <a:ext cx="3000000" cy="3000000"/>
        </p:xfrm>
        <a:graphic>
          <a:graphicData uri="http://schemas.openxmlformats.org/drawingml/2006/table">
            <a:tbl>
              <a:tblPr>
                <a:noFill/>
                <a:tableStyleId>{929A21D4-5578-483B-B797-1B6D48820531}</a:tableStyleId>
              </a:tblPr>
              <a:tblGrid>
                <a:gridCol w="1515700"/>
                <a:gridCol w="1515700"/>
              </a:tblGrid>
              <a:tr h="381000">
                <a:tc>
                  <a:txBody>
                    <a:bodyPr/>
                    <a:lstStyle/>
                    <a:p>
                      <a:pPr indent="0" lvl="0" marL="0" rtl="0" algn="l">
                        <a:spcBef>
                          <a:spcPts val="0"/>
                        </a:spcBef>
                        <a:spcAft>
                          <a:spcPts val="0"/>
                        </a:spcAft>
                        <a:buNone/>
                      </a:pPr>
                      <a:r>
                        <a:rPr b="1" lang="en">
                          <a:solidFill>
                            <a:schemeClr val="lt1"/>
                          </a:solidFill>
                        </a:rPr>
                        <a:t>Age</a:t>
                      </a:r>
                      <a:endParaRPr b="1">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C8478"/>
                    </a:solidFill>
                  </a:tcPr>
                </a:tc>
                <a:tc>
                  <a:txBody>
                    <a:bodyPr/>
                    <a:lstStyle/>
                    <a:p>
                      <a:pPr indent="0" lvl="0" marL="0" rtl="0" algn="l">
                        <a:spcBef>
                          <a:spcPts val="0"/>
                        </a:spcBef>
                        <a:spcAft>
                          <a:spcPts val="0"/>
                        </a:spcAft>
                        <a:buNone/>
                      </a:pPr>
                      <a:r>
                        <a:rPr b="1" lang="en">
                          <a:solidFill>
                            <a:schemeClr val="lt1"/>
                          </a:solidFill>
                        </a:rPr>
                        <a:t>Dose</a:t>
                      </a:r>
                      <a:endParaRPr b="1">
                        <a:solidFill>
                          <a:schemeClr val="lt1"/>
                        </a:solidFill>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1C8478"/>
                    </a:solidFill>
                  </a:tcPr>
                </a:tc>
              </a:tr>
              <a:tr h="381000">
                <a:tc>
                  <a:txBody>
                    <a:bodyPr/>
                    <a:lstStyle/>
                    <a:p>
                      <a:pPr indent="0" lvl="0" marL="0" rtl="0" algn="l">
                        <a:spcBef>
                          <a:spcPts val="0"/>
                        </a:spcBef>
                        <a:spcAft>
                          <a:spcPts val="0"/>
                        </a:spcAft>
                        <a:buNone/>
                      </a:pPr>
                      <a:r>
                        <a:rPr lang="en"/>
                        <a:t>2 months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c>
                  <a:txBody>
                    <a:bodyPr/>
                    <a:lstStyle/>
                    <a:p>
                      <a:pPr indent="0" lvl="0" marL="0" rtl="0" algn="l">
                        <a:spcBef>
                          <a:spcPts val="0"/>
                        </a:spcBef>
                        <a:spcAft>
                          <a:spcPts val="0"/>
                        </a:spcAft>
                        <a:buNone/>
                      </a:pPr>
                      <a:r>
                        <a:rPr lang="en"/>
                        <a:t>1</a:t>
                      </a:r>
                      <a:r>
                        <a:rPr baseline="30000" lang="en"/>
                        <a:t>st </a:t>
                      </a:r>
                      <a:endParaRPr baseline="30000"/>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r>
              <a:tr h="381000">
                <a:tc>
                  <a:txBody>
                    <a:bodyPr/>
                    <a:lstStyle/>
                    <a:p>
                      <a:pPr indent="0" lvl="0" marL="0" rtl="0" algn="l">
                        <a:spcBef>
                          <a:spcPts val="0"/>
                        </a:spcBef>
                        <a:spcAft>
                          <a:spcPts val="0"/>
                        </a:spcAft>
                        <a:buNone/>
                      </a:pPr>
                      <a:r>
                        <a:rPr lang="en"/>
                        <a:t>4 months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EE4E2"/>
                    </a:solidFill>
                  </a:tcPr>
                </a:tc>
                <a:tc>
                  <a:txBody>
                    <a:bodyPr/>
                    <a:lstStyle/>
                    <a:p>
                      <a:pPr indent="0" lvl="0" marL="0" rtl="0" algn="l">
                        <a:spcBef>
                          <a:spcPts val="0"/>
                        </a:spcBef>
                        <a:spcAft>
                          <a:spcPts val="0"/>
                        </a:spcAft>
                        <a:buNone/>
                      </a:pPr>
                      <a:r>
                        <a:rPr lang="en"/>
                        <a:t>2</a:t>
                      </a:r>
                      <a:r>
                        <a:rPr baseline="30000" lang="en"/>
                        <a:t>nd</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EE4E2"/>
                    </a:solidFill>
                  </a:tcPr>
                </a:tc>
              </a:tr>
              <a:tr h="381000">
                <a:tc>
                  <a:txBody>
                    <a:bodyPr/>
                    <a:lstStyle/>
                    <a:p>
                      <a:pPr indent="0" lvl="0" marL="0" rtl="0" algn="l">
                        <a:spcBef>
                          <a:spcPts val="0"/>
                        </a:spcBef>
                        <a:spcAft>
                          <a:spcPts val="0"/>
                        </a:spcAft>
                        <a:buNone/>
                      </a:pPr>
                      <a:r>
                        <a:rPr lang="en"/>
                        <a:t>6 months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c>
                  <a:txBody>
                    <a:bodyPr/>
                    <a:lstStyle/>
                    <a:p>
                      <a:pPr indent="0" lvl="0" marL="0" rtl="0" algn="l">
                        <a:spcBef>
                          <a:spcPts val="0"/>
                        </a:spcBef>
                        <a:spcAft>
                          <a:spcPts val="0"/>
                        </a:spcAft>
                        <a:buNone/>
                      </a:pPr>
                      <a:r>
                        <a:rPr lang="en"/>
                        <a:t>3</a:t>
                      </a:r>
                      <a:r>
                        <a:rPr baseline="30000" lang="en"/>
                        <a:t>rd</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r>
              <a:tr h="381000">
                <a:tc>
                  <a:txBody>
                    <a:bodyPr/>
                    <a:lstStyle/>
                    <a:p>
                      <a:pPr indent="0" lvl="0" marL="0" rtl="0" algn="l">
                        <a:spcBef>
                          <a:spcPts val="0"/>
                        </a:spcBef>
                        <a:spcAft>
                          <a:spcPts val="0"/>
                        </a:spcAft>
                        <a:buNone/>
                      </a:pPr>
                      <a:r>
                        <a:rPr lang="en"/>
                        <a:t>15–18 months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EE4E2"/>
                    </a:solidFill>
                  </a:tcPr>
                </a:tc>
                <a:tc>
                  <a:txBody>
                    <a:bodyPr/>
                    <a:lstStyle/>
                    <a:p>
                      <a:pPr indent="0" lvl="0" marL="0" rtl="0" algn="l">
                        <a:spcBef>
                          <a:spcPts val="0"/>
                        </a:spcBef>
                        <a:spcAft>
                          <a:spcPts val="0"/>
                        </a:spcAft>
                        <a:buNone/>
                      </a:pPr>
                      <a:r>
                        <a:rPr lang="en"/>
                        <a:t>4</a:t>
                      </a:r>
                      <a:r>
                        <a:rPr baseline="30000" lang="en"/>
                        <a:t>th</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CEE4E2"/>
                    </a:solidFill>
                  </a:tcPr>
                </a:tc>
              </a:tr>
              <a:tr h="381000">
                <a:tc>
                  <a:txBody>
                    <a:bodyPr/>
                    <a:lstStyle/>
                    <a:p>
                      <a:pPr indent="0" lvl="0" marL="0" rtl="0" algn="l">
                        <a:spcBef>
                          <a:spcPts val="0"/>
                        </a:spcBef>
                        <a:spcAft>
                          <a:spcPts val="0"/>
                        </a:spcAft>
                        <a:buNone/>
                      </a:pPr>
                      <a:r>
                        <a:rPr lang="en"/>
                        <a:t>4</a:t>
                      </a:r>
                      <a:r>
                        <a:rPr lang="en">
                          <a:solidFill>
                            <a:schemeClr val="dk2"/>
                          </a:solidFill>
                        </a:rPr>
                        <a:t>–</a:t>
                      </a:r>
                      <a:r>
                        <a:rPr lang="en"/>
                        <a:t>6 years</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c>
                  <a:txBody>
                    <a:bodyPr/>
                    <a:lstStyle/>
                    <a:p>
                      <a:pPr indent="0" lvl="0" marL="0" rtl="0" algn="l">
                        <a:spcBef>
                          <a:spcPts val="0"/>
                        </a:spcBef>
                        <a:spcAft>
                          <a:spcPts val="0"/>
                        </a:spcAft>
                        <a:buNone/>
                      </a:pPr>
                      <a:r>
                        <a:rPr lang="en"/>
                        <a:t>5</a:t>
                      </a:r>
                      <a:r>
                        <a:rPr baseline="30000" lang="en"/>
                        <a:t>th</a:t>
                      </a:r>
                      <a:endParaRPr/>
                    </a:p>
                  </a:txBody>
                  <a:tcPr marT="91425" marB="91425" marR="91425" marL="91425">
                    <a:lnL cap="flat" cmpd="sng" w="9525">
                      <a:solidFill>
                        <a:schemeClr val="lt1"/>
                      </a:solidFill>
                      <a:prstDash val="solid"/>
                      <a:round/>
                      <a:headEnd len="sm" w="sm" type="none"/>
                      <a:tailEnd len="sm" w="sm" type="none"/>
                    </a:lnL>
                    <a:lnR cap="flat" cmpd="sng" w="9525">
                      <a:solidFill>
                        <a:schemeClr val="lt1"/>
                      </a:solidFill>
                      <a:prstDash val="solid"/>
                      <a:round/>
                      <a:headEnd len="sm" w="sm" type="none"/>
                      <a:tailEnd len="sm" w="sm" type="none"/>
                    </a:lnR>
                    <a:lnT cap="flat" cmpd="sng" w="9525">
                      <a:solidFill>
                        <a:schemeClr val="lt1"/>
                      </a:solidFill>
                      <a:prstDash val="solid"/>
                      <a:round/>
                      <a:headEnd len="sm" w="sm" type="none"/>
                      <a:tailEnd len="sm" w="sm" type="none"/>
                    </a:lnT>
                    <a:lnB cap="flat" cmpd="sng" w="9525">
                      <a:solidFill>
                        <a:schemeClr val="lt1"/>
                      </a:solidFill>
                      <a:prstDash val="solid"/>
                      <a:round/>
                      <a:headEnd len="sm" w="sm" type="none"/>
                      <a:tailEnd len="sm" w="sm" type="none"/>
                    </a:lnB>
                    <a:solidFill>
                      <a:srgbClr val="D8CBD9"/>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38"/>
          <p:cNvSpPr txBox="1"/>
          <p:nvPr>
            <p:ph type="title"/>
          </p:nvPr>
        </p:nvSpPr>
        <p:spPr>
          <a:xfrm>
            <a:off x="225925" y="343200"/>
            <a:ext cx="4091700" cy="19395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t>Vaccination for Adolescents and Adults</a:t>
            </a:r>
            <a:endParaRPr/>
          </a:p>
        </p:txBody>
      </p:sp>
      <p:sp>
        <p:nvSpPr>
          <p:cNvPr id="188" name="Google Shape;188;p38"/>
          <p:cNvSpPr txBox="1"/>
          <p:nvPr>
            <p:ph idx="1" type="body"/>
          </p:nvPr>
        </p:nvSpPr>
        <p:spPr>
          <a:xfrm>
            <a:off x="4801750" y="298850"/>
            <a:ext cx="4035300" cy="4750200"/>
          </a:xfrm>
          <a:prstGeom prst="rect">
            <a:avLst/>
          </a:prstGeom>
        </p:spPr>
        <p:txBody>
          <a:bodyPr anchorCtr="0" anchor="ctr" bIns="91425" lIns="91425" spcFirstLastPara="1" rIns="91425" wrap="square" tIns="91425">
            <a:normAutofit fontScale="85000" lnSpcReduction="20000"/>
          </a:bodyPr>
          <a:lstStyle/>
          <a:p>
            <a:pPr indent="-325755" lvl="0" marL="457200" rtl="0" algn="l">
              <a:spcBef>
                <a:spcPts val="0"/>
              </a:spcBef>
              <a:spcAft>
                <a:spcPts val="0"/>
              </a:spcAft>
              <a:buSzPct val="100000"/>
              <a:buChar char="●"/>
            </a:pPr>
            <a:r>
              <a:rPr lang="en"/>
              <a:t>The tetanus, diphtheria, pertussis (Tdap) vaccine is recommended for adolescents at 11-12 years of age. </a:t>
            </a:r>
            <a:br>
              <a:rPr lang="en"/>
            </a:br>
            <a:endParaRPr/>
          </a:p>
          <a:p>
            <a:pPr indent="-325755" lvl="0" marL="457200" rtl="0" algn="l">
              <a:spcBef>
                <a:spcPts val="0"/>
              </a:spcBef>
              <a:spcAft>
                <a:spcPts val="0"/>
              </a:spcAft>
              <a:buSzPct val="100000"/>
              <a:buChar char="●"/>
            </a:pPr>
            <a:r>
              <a:rPr lang="en"/>
              <a:t>A single dose of Tdap vaccine is also recommended for adults up to 64 years of age who have close contact with infants less than 12 months of age to reduce the risk for spreading pertussis and  to prevent the disease in others.</a:t>
            </a:r>
            <a:br>
              <a:rPr lang="en"/>
            </a:br>
            <a:endParaRPr/>
          </a:p>
          <a:p>
            <a:pPr indent="-325755" lvl="0" marL="457200" rtl="0" algn="l">
              <a:spcBef>
                <a:spcPts val="0"/>
              </a:spcBef>
              <a:spcAft>
                <a:spcPts val="0"/>
              </a:spcAft>
              <a:buSzPct val="100000"/>
              <a:buChar char="●"/>
            </a:pPr>
            <a:r>
              <a:rPr lang="en"/>
              <a:t>Adults who should get Tdap vaccine: </a:t>
            </a:r>
            <a:endParaRPr/>
          </a:p>
          <a:p>
            <a:pPr indent="-325755" lvl="1" marL="914400" rtl="0" algn="l">
              <a:spcBef>
                <a:spcPts val="0"/>
              </a:spcBef>
              <a:spcAft>
                <a:spcPts val="0"/>
              </a:spcAft>
              <a:buSzPct val="100000"/>
              <a:buChar char="○"/>
            </a:pPr>
            <a:r>
              <a:rPr lang="en"/>
              <a:t>Parents </a:t>
            </a:r>
            <a:endParaRPr/>
          </a:p>
          <a:p>
            <a:pPr indent="-325755" lvl="1" marL="914400" rtl="0" algn="l">
              <a:spcBef>
                <a:spcPts val="0"/>
              </a:spcBef>
              <a:spcAft>
                <a:spcPts val="0"/>
              </a:spcAft>
              <a:buSzPct val="100000"/>
              <a:buChar char="○"/>
            </a:pPr>
            <a:r>
              <a:rPr lang="en"/>
              <a:t>Grandparents </a:t>
            </a:r>
            <a:endParaRPr/>
          </a:p>
          <a:p>
            <a:pPr indent="-325755" lvl="1" marL="914400" rtl="0" algn="l">
              <a:spcBef>
                <a:spcPts val="0"/>
              </a:spcBef>
              <a:spcAft>
                <a:spcPts val="0"/>
              </a:spcAft>
              <a:buSzPct val="100000"/>
              <a:buChar char="○"/>
            </a:pPr>
            <a:r>
              <a:rPr lang="en"/>
              <a:t>Child care providers </a:t>
            </a:r>
            <a:endParaRPr/>
          </a:p>
          <a:p>
            <a:pPr indent="-325755" lvl="1" marL="914400" rtl="0" algn="l">
              <a:spcBef>
                <a:spcPts val="0"/>
              </a:spcBef>
              <a:spcAft>
                <a:spcPts val="0"/>
              </a:spcAft>
              <a:buSzPct val="100000"/>
              <a:buChar char="○"/>
            </a:pPr>
            <a:r>
              <a:rPr lang="en"/>
              <a:t>Health care workers </a:t>
            </a:r>
            <a:endParaRPr/>
          </a:p>
          <a:p>
            <a:pPr indent="-325755" lvl="1" marL="914400" rtl="0" algn="l">
              <a:spcBef>
                <a:spcPts val="0"/>
              </a:spcBef>
              <a:spcAft>
                <a:spcPts val="0"/>
              </a:spcAft>
              <a:buSzPct val="100000"/>
              <a:buChar char="○"/>
            </a:pPr>
            <a:r>
              <a:rPr lang="en"/>
              <a:t>Women who are planning to become pregnant</a:t>
            </a:r>
            <a:endParaRPr/>
          </a:p>
        </p:txBody>
      </p:sp>
      <p:pic>
        <p:nvPicPr>
          <p:cNvPr id="189" name="Google Shape;189;p38" title="diverse young adults.jpg"/>
          <p:cNvPicPr preferRelativeResize="0"/>
          <p:nvPr/>
        </p:nvPicPr>
        <p:blipFill>
          <a:blip r:embed="rId3">
            <a:alphaModFix/>
          </a:blip>
          <a:stretch>
            <a:fillRect/>
          </a:stretch>
        </p:blipFill>
        <p:spPr>
          <a:xfrm>
            <a:off x="254125" y="2397249"/>
            <a:ext cx="4035302" cy="253389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39"/>
          <p:cNvSpPr txBox="1"/>
          <p:nvPr>
            <p:ph type="title"/>
          </p:nvPr>
        </p:nvSpPr>
        <p:spPr>
          <a:xfrm>
            <a:off x="367500" y="552650"/>
            <a:ext cx="3837000" cy="1354500"/>
          </a:xfrm>
          <a:prstGeom prst="rect">
            <a:avLst/>
          </a:prstGeom>
        </p:spPr>
        <p:txBody>
          <a:bodyPr anchorCtr="0" anchor="b" bIns="91425" lIns="91425" spcFirstLastPara="1" rIns="91425" wrap="square" tIns="91425">
            <a:spAutoFit/>
          </a:bodyPr>
          <a:lstStyle/>
          <a:p>
            <a:pPr indent="0" lvl="0" marL="0" rtl="0" algn="ctr">
              <a:spcBef>
                <a:spcPts val="0"/>
              </a:spcBef>
              <a:spcAft>
                <a:spcPts val="0"/>
              </a:spcAft>
              <a:buNone/>
            </a:pPr>
            <a:r>
              <a:rPr lang="en"/>
              <a:t>Protection For Your Baby</a:t>
            </a:r>
            <a:endParaRPr/>
          </a:p>
        </p:txBody>
      </p:sp>
      <p:sp>
        <p:nvSpPr>
          <p:cNvPr id="195" name="Google Shape;195;p39"/>
          <p:cNvSpPr txBox="1"/>
          <p:nvPr>
            <p:ph idx="1" type="body"/>
          </p:nvPr>
        </p:nvSpPr>
        <p:spPr>
          <a:xfrm>
            <a:off x="4801750" y="424700"/>
            <a:ext cx="4090200" cy="4451400"/>
          </a:xfrm>
          <a:prstGeom prst="rect">
            <a:avLst/>
          </a:prstGeom>
        </p:spPr>
        <p:txBody>
          <a:bodyPr anchorCtr="0" anchor="ctr" bIns="91425" lIns="91425" spcFirstLastPara="1" rIns="91425" wrap="square" tIns="91425">
            <a:normAutofit fontScale="85000"/>
          </a:bodyPr>
          <a:lstStyle/>
          <a:p>
            <a:pPr indent="-325755" lvl="0" marL="457200" rtl="0" algn="l">
              <a:spcBef>
                <a:spcPts val="0"/>
              </a:spcBef>
              <a:spcAft>
                <a:spcPts val="0"/>
              </a:spcAft>
              <a:buSzPct val="100000"/>
              <a:buChar char="●"/>
            </a:pPr>
            <a:r>
              <a:rPr lang="en"/>
              <a:t>Are you…</a:t>
            </a:r>
            <a:endParaRPr/>
          </a:p>
          <a:p>
            <a:pPr indent="-325755" lvl="1" marL="914400" rtl="0" algn="l">
              <a:spcBef>
                <a:spcPts val="0"/>
              </a:spcBef>
              <a:spcAft>
                <a:spcPts val="0"/>
              </a:spcAft>
              <a:buSzPct val="100000"/>
              <a:buChar char="○"/>
            </a:pPr>
            <a:r>
              <a:rPr lang="en"/>
              <a:t>planning on becoming pregnant?</a:t>
            </a:r>
            <a:endParaRPr/>
          </a:p>
          <a:p>
            <a:pPr indent="-325755" lvl="1" marL="914400" rtl="0" algn="l">
              <a:spcBef>
                <a:spcPts val="0"/>
              </a:spcBef>
              <a:spcAft>
                <a:spcPts val="0"/>
              </a:spcAft>
              <a:buSzPct val="100000"/>
              <a:buChar char="○"/>
            </a:pPr>
            <a:r>
              <a:rPr lang="en"/>
              <a:t>currently pregnant?</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Talk to your doctor about getting the Tdap vaccine. Don’t risk spreading this disease to your baby. </a:t>
            </a:r>
            <a:endParaRPr/>
          </a:p>
          <a:p>
            <a:pPr indent="0" lvl="0" marL="457200" rtl="0" algn="l">
              <a:spcBef>
                <a:spcPts val="1200"/>
              </a:spcBef>
              <a:spcAft>
                <a:spcPts val="0"/>
              </a:spcAft>
              <a:buNone/>
            </a:pPr>
            <a:r>
              <a:t/>
            </a:r>
            <a:endParaRPr/>
          </a:p>
          <a:p>
            <a:pPr indent="-325755" lvl="0" marL="457200" rtl="0" algn="l">
              <a:spcBef>
                <a:spcPts val="1200"/>
              </a:spcBef>
              <a:spcAft>
                <a:spcPts val="0"/>
              </a:spcAft>
              <a:buSzPct val="100000"/>
              <a:buChar char="●"/>
            </a:pPr>
            <a:r>
              <a:rPr lang="en"/>
              <a:t>All people around your baby should be vaccinated with Tdap (siblings, grandparents, aunts, uncles, nannies, caregivers, childcare </a:t>
            </a:r>
            <a:br>
              <a:rPr lang="en"/>
            </a:br>
            <a:r>
              <a:rPr lang="en"/>
              <a:t>staff, etc). </a:t>
            </a:r>
            <a:endParaRPr/>
          </a:p>
        </p:txBody>
      </p:sp>
      <p:pic>
        <p:nvPicPr>
          <p:cNvPr id="196" name="Google Shape;196;p39" title="BIPOC father with baby.jpg"/>
          <p:cNvPicPr preferRelativeResize="0"/>
          <p:nvPr/>
        </p:nvPicPr>
        <p:blipFill>
          <a:blip r:embed="rId3">
            <a:alphaModFix/>
          </a:blip>
          <a:stretch>
            <a:fillRect/>
          </a:stretch>
        </p:blipFill>
        <p:spPr>
          <a:xfrm>
            <a:off x="266263" y="2139225"/>
            <a:ext cx="4039475" cy="269232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40"/>
          <p:cNvSpPr txBox="1"/>
          <p:nvPr>
            <p:ph idx="1" type="body"/>
          </p:nvPr>
        </p:nvSpPr>
        <p:spPr>
          <a:xfrm>
            <a:off x="1572600" y="155550"/>
            <a:ext cx="5998800" cy="598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900"/>
              <a:t>Still Not Convinced . . .</a:t>
            </a:r>
            <a:endParaRPr sz="2900"/>
          </a:p>
        </p:txBody>
      </p:sp>
      <p:sp>
        <p:nvSpPr>
          <p:cNvPr id="202" name="Google Shape;202;p40"/>
          <p:cNvSpPr txBox="1"/>
          <p:nvPr>
            <p:ph idx="1" type="body"/>
          </p:nvPr>
        </p:nvSpPr>
        <p:spPr>
          <a:xfrm>
            <a:off x="526925" y="1203275"/>
            <a:ext cx="8085000" cy="3436800"/>
          </a:xfrm>
          <a:prstGeom prst="rect">
            <a:avLst/>
          </a:prstGeom>
        </p:spPr>
        <p:txBody>
          <a:bodyPr anchorCtr="0" anchor="ctr" bIns="91425" lIns="91425" spcFirstLastPara="1" rIns="91425" wrap="square" tIns="91425">
            <a:normAutofit lnSpcReduction="10000"/>
          </a:bodyPr>
          <a:lstStyle/>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Getting sick with pertussis means time off from child care, school, work, social events and increased doctor’s visits and medical care costs.</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While the pertussis vaccine is highly effective, no vaccine is 100% effective.</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If pertussis is circulating in the community, there is still a chance that a vaccinated person of any age can catch this very contagious disease and spread it to others.</a:t>
            </a:r>
            <a:br>
              <a:rPr lang="en">
                <a:solidFill>
                  <a:schemeClr val="dk2"/>
                </a:solidFill>
                <a:latin typeface="Open Sans"/>
                <a:ea typeface="Open Sans"/>
                <a:cs typeface="Open Sans"/>
                <a:sym typeface="Open Sans"/>
              </a:rPr>
            </a:br>
            <a:endParaRPr>
              <a:solidFill>
                <a:schemeClr val="dk2"/>
              </a:solidFill>
              <a:latin typeface="Open Sans"/>
              <a:ea typeface="Open Sans"/>
              <a:cs typeface="Open Sans"/>
              <a:sym typeface="Open Sans"/>
            </a:endParaRPr>
          </a:p>
          <a:p>
            <a:pPr indent="-342900" lvl="0" marL="457200" rtl="0" algn="l">
              <a:spcBef>
                <a:spcPts val="0"/>
              </a:spcBef>
              <a:spcAft>
                <a:spcPts val="0"/>
              </a:spcAft>
              <a:buClr>
                <a:schemeClr val="dk2"/>
              </a:buClr>
              <a:buSzPts val="1800"/>
              <a:buFont typeface="Open Sans"/>
              <a:buChar char="●"/>
            </a:pPr>
            <a:r>
              <a:rPr lang="en">
                <a:solidFill>
                  <a:schemeClr val="dk2"/>
                </a:solidFill>
                <a:latin typeface="Open Sans"/>
                <a:ea typeface="Open Sans"/>
                <a:cs typeface="Open Sans"/>
                <a:sym typeface="Open Sans"/>
              </a:rPr>
              <a:t>If a vaccinated person gets pertussis, the infection is usually less severe.</a:t>
            </a:r>
            <a:endParaRPr>
              <a:solidFill>
                <a:schemeClr val="dk2"/>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HHS 2 Color Block">
  <a:themeElements>
    <a:clrScheme name="Gameday">
      <a:dk1>
        <a:srgbClr val="490F52"/>
      </a:dk1>
      <a:lt1>
        <a:srgbClr val="FFFFFF"/>
      </a:lt1>
      <a:dk2>
        <a:srgbClr val="000000"/>
      </a:dk2>
      <a:lt2>
        <a:srgbClr val="666666"/>
      </a:lt2>
      <a:accent1>
        <a:srgbClr val="23A595"/>
      </a:accent1>
      <a:accent2>
        <a:srgbClr val="490F52"/>
      </a:accent2>
      <a:accent3>
        <a:srgbClr val="490F52"/>
      </a:accent3>
      <a:accent4>
        <a:srgbClr val="23A595"/>
      </a:accent4>
      <a:accent5>
        <a:srgbClr val="FFFFFF"/>
      </a:accent5>
      <a:accent6>
        <a:srgbClr val="FFFFFF"/>
      </a:accent6>
      <a:hlink>
        <a:srgbClr val="490F52"/>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